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6"/>
  </p:notesMasterIdLst>
  <p:sldIdLst>
    <p:sldId id="444" r:id="rId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emplate slides" id="{90C29079-00F1-4D7B-B2C9-AF7E32EFC172}">
          <p14:sldIdLst>
            <p14:sldId id="444"/>
          </p14:sldIdLst>
        </p14:section>
      </p14:sectionLst>
    </p:ext>
    <p:ext uri="{EFAFB233-063F-42B5-8137-9DF3F51BA10A}">
      <p15:sldGuideLst xmlns:p15="http://schemas.microsoft.com/office/powerpoint/2012/main">
        <p15:guide id="1" orient="horz" pos="1380" userDrawn="1">
          <p15:clr>
            <a:srgbClr val="747775"/>
          </p15:clr>
        </p15:guide>
        <p15:guide id="2" pos="2880">
          <p15:clr>
            <a:srgbClr val="747775"/>
          </p15:clr>
        </p15:guide>
        <p15:guide id="3" orient="horz" pos="17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y Metcalf"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FFFFFF"/>
    <a:srgbClr val="F8CBAD"/>
    <a:srgbClr val="FFE699"/>
    <a:srgbClr val="C5E0B4"/>
    <a:srgbClr val="4472C4"/>
    <a:srgbClr val="37BDBA"/>
    <a:srgbClr val="F0F1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8A4BC-E2CF-4D2D-B998-2909C28CBA14}" v="20" dt="2024-03-20T00:18:56.695"/>
    <p1510:client id="{73902EF6-9366-4B39-B7BC-7A46D3F5293F}" vWet="4" dt="2024-03-20T00:08:17.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31" autoAdjust="0"/>
  </p:normalViewPr>
  <p:slideViewPr>
    <p:cSldViewPr snapToGrid="0">
      <p:cViewPr varScale="1">
        <p:scale>
          <a:sx n="104" d="100"/>
          <a:sy n="104" d="100"/>
        </p:scale>
        <p:origin x="850" y="86"/>
      </p:cViewPr>
      <p:guideLst>
        <p:guide orient="horz" pos="1380"/>
        <p:guide pos="2880"/>
        <p:guide orient="horz" pos="1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commentAuthors" Target="commentAuthors.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Hall" userId="c028030f-cbb1-4d52-99f1-da1805a48b10" providerId="ADAL" clId="{6CC8A4BC-E2CF-4D2D-B998-2909C28CBA14}"/>
    <pc:docChg chg="undo custSel addSld delSld modSld addSection delSection modSection">
      <pc:chgData name="Kimberly Hall" userId="c028030f-cbb1-4d52-99f1-da1805a48b10" providerId="ADAL" clId="{6CC8A4BC-E2CF-4D2D-B998-2909C28CBA14}" dt="2024-03-20T00:18:56.695" v="436"/>
      <pc:docMkLst>
        <pc:docMk/>
      </pc:docMkLst>
      <pc:sldChg chg="add del">
        <pc:chgData name="Kimberly Hall" userId="c028030f-cbb1-4d52-99f1-da1805a48b10" providerId="ADAL" clId="{6CC8A4BC-E2CF-4D2D-B998-2909C28CBA14}" dt="2024-03-19T17:23:05.581" v="3" actId="47"/>
        <pc:sldMkLst>
          <pc:docMk/>
          <pc:sldMk cId="4114295155" sldId="327"/>
        </pc:sldMkLst>
      </pc:sldChg>
      <pc:sldChg chg="add del">
        <pc:chgData name="Kimberly Hall" userId="c028030f-cbb1-4d52-99f1-da1805a48b10" providerId="ADAL" clId="{6CC8A4BC-E2CF-4D2D-B998-2909C28CBA14}" dt="2024-03-19T17:23:06.831" v="5" actId="47"/>
        <pc:sldMkLst>
          <pc:docMk/>
          <pc:sldMk cId="2095464683" sldId="328"/>
        </pc:sldMkLst>
      </pc:sldChg>
      <pc:sldChg chg="add del">
        <pc:chgData name="Kimberly Hall" userId="c028030f-cbb1-4d52-99f1-da1805a48b10" providerId="ADAL" clId="{6CC8A4BC-E2CF-4D2D-B998-2909C28CBA14}" dt="2024-03-19T17:23:07.381" v="6" actId="47"/>
        <pc:sldMkLst>
          <pc:docMk/>
          <pc:sldMk cId="1031512510" sldId="329"/>
        </pc:sldMkLst>
      </pc:sldChg>
      <pc:sldChg chg="del">
        <pc:chgData name="Kimberly Hall" userId="c028030f-cbb1-4d52-99f1-da1805a48b10" providerId="ADAL" clId="{6CC8A4BC-E2CF-4D2D-B998-2909C28CBA14}" dt="2024-03-19T17:22:47.381" v="0" actId="18676"/>
        <pc:sldMkLst>
          <pc:docMk/>
          <pc:sldMk cId="3000609197" sldId="330"/>
        </pc:sldMkLst>
      </pc:sldChg>
      <pc:sldChg chg="add del">
        <pc:chgData name="Kimberly Hall" userId="c028030f-cbb1-4d52-99f1-da1805a48b10" providerId="ADAL" clId="{6CC8A4BC-E2CF-4D2D-B998-2909C28CBA14}" dt="2024-03-19T17:23:09.248" v="7" actId="47"/>
        <pc:sldMkLst>
          <pc:docMk/>
          <pc:sldMk cId="233198013" sldId="331"/>
        </pc:sldMkLst>
      </pc:sldChg>
      <pc:sldChg chg="add del">
        <pc:chgData name="Kimberly Hall" userId="c028030f-cbb1-4d52-99f1-da1805a48b10" providerId="ADAL" clId="{6CC8A4BC-E2CF-4D2D-B998-2909C28CBA14}" dt="2024-03-19T17:23:11.065" v="8" actId="47"/>
        <pc:sldMkLst>
          <pc:docMk/>
          <pc:sldMk cId="1277534628" sldId="332"/>
        </pc:sldMkLst>
      </pc:sldChg>
      <pc:sldChg chg="del">
        <pc:chgData name="Kimberly Hall" userId="c028030f-cbb1-4d52-99f1-da1805a48b10" providerId="ADAL" clId="{6CC8A4BC-E2CF-4D2D-B998-2909C28CBA14}" dt="2024-03-19T17:22:47.381" v="0" actId="18676"/>
        <pc:sldMkLst>
          <pc:docMk/>
          <pc:sldMk cId="1537811829" sldId="336"/>
        </pc:sldMkLst>
      </pc:sldChg>
      <pc:sldChg chg="add del">
        <pc:chgData name="Kimberly Hall" userId="c028030f-cbb1-4d52-99f1-da1805a48b10" providerId="ADAL" clId="{6CC8A4BC-E2CF-4D2D-B998-2909C28CBA14}" dt="2024-03-19T17:23:12.208" v="9" actId="47"/>
        <pc:sldMkLst>
          <pc:docMk/>
          <pc:sldMk cId="1420402029" sldId="337"/>
        </pc:sldMkLst>
      </pc:sldChg>
      <pc:sldChg chg="add del">
        <pc:chgData name="Kimberly Hall" userId="c028030f-cbb1-4d52-99f1-da1805a48b10" providerId="ADAL" clId="{6CC8A4BC-E2CF-4D2D-B998-2909C28CBA14}" dt="2024-03-19T17:23:12.849" v="10" actId="47"/>
        <pc:sldMkLst>
          <pc:docMk/>
          <pc:sldMk cId="681729045" sldId="338"/>
        </pc:sldMkLst>
      </pc:sldChg>
      <pc:sldChg chg="add del">
        <pc:chgData name="Kimberly Hall" userId="c028030f-cbb1-4d52-99f1-da1805a48b10" providerId="ADAL" clId="{6CC8A4BC-E2CF-4D2D-B998-2909C28CBA14}" dt="2024-03-19T17:23:16.316" v="11" actId="47"/>
        <pc:sldMkLst>
          <pc:docMk/>
          <pc:sldMk cId="3733176142" sldId="339"/>
        </pc:sldMkLst>
      </pc:sldChg>
      <pc:sldChg chg="add del">
        <pc:chgData name="Kimberly Hall" userId="c028030f-cbb1-4d52-99f1-da1805a48b10" providerId="ADAL" clId="{6CC8A4BC-E2CF-4D2D-B998-2909C28CBA14}" dt="2024-03-19T17:23:44.681" v="22" actId="47"/>
        <pc:sldMkLst>
          <pc:docMk/>
          <pc:sldMk cId="2927779458" sldId="340"/>
        </pc:sldMkLst>
      </pc:sldChg>
      <pc:sldChg chg="modSp add del mod">
        <pc:chgData name="Kimberly Hall" userId="c028030f-cbb1-4d52-99f1-da1805a48b10" providerId="ADAL" clId="{6CC8A4BC-E2CF-4D2D-B998-2909C28CBA14}" dt="2024-03-19T17:23:50.314" v="34" actId="47"/>
        <pc:sldMkLst>
          <pc:docMk/>
          <pc:sldMk cId="3283284345" sldId="341"/>
        </pc:sldMkLst>
        <pc:spChg chg="mod">
          <ac:chgData name="Kimberly Hall" userId="c028030f-cbb1-4d52-99f1-da1805a48b10" providerId="ADAL" clId="{6CC8A4BC-E2CF-4D2D-B998-2909C28CBA14}" dt="2024-03-19T17:23:33.199" v="21" actId="113"/>
          <ac:spMkLst>
            <pc:docMk/>
            <pc:sldMk cId="3283284345" sldId="341"/>
            <ac:spMk id="3" creationId="{54AF8510-20F1-D94D-129E-CBC911EF500C}"/>
          </ac:spMkLst>
        </pc:spChg>
      </pc:sldChg>
      <pc:sldChg chg="add del">
        <pc:chgData name="Kimberly Hall" userId="c028030f-cbb1-4d52-99f1-da1805a48b10" providerId="ADAL" clId="{6CC8A4BC-E2CF-4D2D-B998-2909C28CBA14}" dt="2024-03-19T17:23:46.782" v="23" actId="47"/>
        <pc:sldMkLst>
          <pc:docMk/>
          <pc:sldMk cId="970317695" sldId="342"/>
        </pc:sldMkLst>
      </pc:sldChg>
      <pc:sldChg chg="add del">
        <pc:chgData name="Kimberly Hall" userId="c028030f-cbb1-4d52-99f1-da1805a48b10" providerId="ADAL" clId="{6CC8A4BC-E2CF-4D2D-B998-2909C28CBA14}" dt="2024-03-19T17:23:47.282" v="24" actId="47"/>
        <pc:sldMkLst>
          <pc:docMk/>
          <pc:sldMk cId="419339132" sldId="343"/>
        </pc:sldMkLst>
      </pc:sldChg>
      <pc:sldChg chg="add del">
        <pc:chgData name="Kimberly Hall" userId="c028030f-cbb1-4d52-99f1-da1805a48b10" providerId="ADAL" clId="{6CC8A4BC-E2CF-4D2D-B998-2909C28CBA14}" dt="2024-03-19T17:23:47.315" v="25" actId="47"/>
        <pc:sldMkLst>
          <pc:docMk/>
          <pc:sldMk cId="3266678372" sldId="344"/>
        </pc:sldMkLst>
      </pc:sldChg>
      <pc:sldChg chg="add del">
        <pc:chgData name="Kimberly Hall" userId="c028030f-cbb1-4d52-99f1-da1805a48b10" providerId="ADAL" clId="{6CC8A4BC-E2CF-4D2D-B998-2909C28CBA14}" dt="2024-03-19T17:23:47.364" v="26" actId="47"/>
        <pc:sldMkLst>
          <pc:docMk/>
          <pc:sldMk cId="2679000631" sldId="345"/>
        </pc:sldMkLst>
      </pc:sldChg>
      <pc:sldChg chg="add del">
        <pc:chgData name="Kimberly Hall" userId="c028030f-cbb1-4d52-99f1-da1805a48b10" providerId="ADAL" clId="{6CC8A4BC-E2CF-4D2D-B998-2909C28CBA14}" dt="2024-03-19T17:23:47.381" v="27" actId="47"/>
        <pc:sldMkLst>
          <pc:docMk/>
          <pc:sldMk cId="2087429744" sldId="346"/>
        </pc:sldMkLst>
      </pc:sldChg>
      <pc:sldChg chg="add del">
        <pc:chgData name="Kimberly Hall" userId="c028030f-cbb1-4d52-99f1-da1805a48b10" providerId="ADAL" clId="{6CC8A4BC-E2CF-4D2D-B998-2909C28CBA14}" dt="2024-03-19T17:23:47.448" v="28" actId="47"/>
        <pc:sldMkLst>
          <pc:docMk/>
          <pc:sldMk cId="2857219686" sldId="347"/>
        </pc:sldMkLst>
      </pc:sldChg>
      <pc:sldChg chg="add del">
        <pc:chgData name="Kimberly Hall" userId="c028030f-cbb1-4d52-99f1-da1805a48b10" providerId="ADAL" clId="{6CC8A4BC-E2CF-4D2D-B998-2909C28CBA14}" dt="2024-03-19T17:23:47.498" v="29" actId="47"/>
        <pc:sldMkLst>
          <pc:docMk/>
          <pc:sldMk cId="1160095346" sldId="348"/>
        </pc:sldMkLst>
      </pc:sldChg>
      <pc:sldChg chg="add del">
        <pc:chgData name="Kimberly Hall" userId="c028030f-cbb1-4d52-99f1-da1805a48b10" providerId="ADAL" clId="{6CC8A4BC-E2CF-4D2D-B998-2909C28CBA14}" dt="2024-03-19T17:23:47.565" v="30" actId="47"/>
        <pc:sldMkLst>
          <pc:docMk/>
          <pc:sldMk cId="2701633458" sldId="349"/>
        </pc:sldMkLst>
      </pc:sldChg>
      <pc:sldChg chg="add del">
        <pc:chgData name="Kimberly Hall" userId="c028030f-cbb1-4d52-99f1-da1805a48b10" providerId="ADAL" clId="{6CC8A4BC-E2CF-4D2D-B998-2909C28CBA14}" dt="2024-03-19T17:23:47.615" v="31" actId="47"/>
        <pc:sldMkLst>
          <pc:docMk/>
          <pc:sldMk cId="970649748" sldId="350"/>
        </pc:sldMkLst>
      </pc:sldChg>
      <pc:sldChg chg="add del">
        <pc:chgData name="Kimberly Hall" userId="c028030f-cbb1-4d52-99f1-da1805a48b10" providerId="ADAL" clId="{6CC8A4BC-E2CF-4D2D-B998-2909C28CBA14}" dt="2024-03-20T00:14:06.428" v="435" actId="47"/>
        <pc:sldMkLst>
          <pc:docMk/>
          <pc:sldMk cId="2382913827" sldId="351"/>
        </pc:sldMkLst>
      </pc:sldChg>
      <pc:sldChg chg="del">
        <pc:chgData name="Kimberly Hall" userId="c028030f-cbb1-4d52-99f1-da1805a48b10" providerId="ADAL" clId="{6CC8A4BC-E2CF-4D2D-B998-2909C28CBA14}" dt="2024-03-19T17:22:47.381" v="0" actId="18676"/>
        <pc:sldMkLst>
          <pc:docMk/>
          <pc:sldMk cId="3276536857" sldId="352"/>
        </pc:sldMkLst>
      </pc:sldChg>
      <pc:sldChg chg="add del">
        <pc:chgData name="Kimberly Hall" userId="c028030f-cbb1-4d52-99f1-da1805a48b10" providerId="ADAL" clId="{6CC8A4BC-E2CF-4D2D-B998-2909C28CBA14}" dt="2024-03-19T17:23:06.181" v="4" actId="47"/>
        <pc:sldMkLst>
          <pc:docMk/>
          <pc:sldMk cId="2227309497" sldId="353"/>
        </pc:sldMkLst>
      </pc:sldChg>
      <pc:sldChg chg="del">
        <pc:chgData name="Kimberly Hall" userId="c028030f-cbb1-4d52-99f1-da1805a48b10" providerId="ADAL" clId="{6CC8A4BC-E2CF-4D2D-B998-2909C28CBA14}" dt="2024-03-19T17:22:47.381" v="0" actId="18676"/>
        <pc:sldMkLst>
          <pc:docMk/>
          <pc:sldMk cId="2461486142" sldId="354"/>
        </pc:sldMkLst>
      </pc:sldChg>
      <pc:sldChg chg="del">
        <pc:chgData name="Kimberly Hall" userId="c028030f-cbb1-4d52-99f1-da1805a48b10" providerId="ADAL" clId="{6CC8A4BC-E2CF-4D2D-B998-2909C28CBA14}" dt="2024-03-19T17:22:47.381" v="0" actId="18676"/>
        <pc:sldMkLst>
          <pc:docMk/>
          <pc:sldMk cId="3422175516" sldId="355"/>
        </pc:sldMkLst>
      </pc:sldChg>
      <pc:sldChg chg="del">
        <pc:chgData name="Kimberly Hall" userId="c028030f-cbb1-4d52-99f1-da1805a48b10" providerId="ADAL" clId="{6CC8A4BC-E2CF-4D2D-B998-2909C28CBA14}" dt="2024-03-19T17:22:47.381" v="0" actId="18676"/>
        <pc:sldMkLst>
          <pc:docMk/>
          <pc:sldMk cId="2701552764" sldId="356"/>
        </pc:sldMkLst>
      </pc:sldChg>
      <pc:sldChg chg="del">
        <pc:chgData name="Kimberly Hall" userId="c028030f-cbb1-4d52-99f1-da1805a48b10" providerId="ADAL" clId="{6CC8A4BC-E2CF-4D2D-B998-2909C28CBA14}" dt="2024-03-19T17:22:47.381" v="0" actId="18676"/>
        <pc:sldMkLst>
          <pc:docMk/>
          <pc:sldMk cId="3579143211" sldId="357"/>
        </pc:sldMkLst>
      </pc:sldChg>
      <pc:sldChg chg="del">
        <pc:chgData name="Kimberly Hall" userId="c028030f-cbb1-4d52-99f1-da1805a48b10" providerId="ADAL" clId="{6CC8A4BC-E2CF-4D2D-B998-2909C28CBA14}" dt="2024-03-19T17:22:47.381" v="0" actId="18676"/>
        <pc:sldMkLst>
          <pc:docMk/>
          <pc:sldMk cId="3510352552" sldId="358"/>
        </pc:sldMkLst>
      </pc:sldChg>
      <pc:sldChg chg="addSp modSp add del mod modClrScheme chgLayout modNotes">
        <pc:chgData name="Kimberly Hall" userId="c028030f-cbb1-4d52-99f1-da1805a48b10" providerId="ADAL" clId="{6CC8A4BC-E2CF-4D2D-B998-2909C28CBA14}" dt="2024-03-19T19:44:42.488" v="343" actId="47"/>
        <pc:sldMkLst>
          <pc:docMk/>
          <pc:sldMk cId="2197026025" sldId="379"/>
        </pc:sldMkLst>
        <pc:spChg chg="mod ord">
          <ac:chgData name="Kimberly Hall" userId="c028030f-cbb1-4d52-99f1-da1805a48b10" providerId="ADAL" clId="{6CC8A4BC-E2CF-4D2D-B998-2909C28CBA14}" dt="2024-03-19T17:31:25.148" v="220" actId="108"/>
          <ac:spMkLst>
            <pc:docMk/>
            <pc:sldMk cId="2197026025" sldId="379"/>
            <ac:spMk id="2" creationId="{00000000-0000-0000-0000-000000000000}"/>
          </ac:spMkLst>
        </pc:spChg>
        <pc:spChg chg="add mod ord">
          <ac:chgData name="Kimberly Hall" userId="c028030f-cbb1-4d52-99f1-da1805a48b10" providerId="ADAL" clId="{6CC8A4BC-E2CF-4D2D-B998-2909C28CBA14}" dt="2024-03-19T17:30:28.565" v="175" actId="700"/>
          <ac:spMkLst>
            <pc:docMk/>
            <pc:sldMk cId="2197026025" sldId="379"/>
            <ac:spMk id="3" creationId="{6E47F7FE-567F-099D-8D6B-B4FFB83A7F32}"/>
          </ac:spMkLst>
        </pc:spChg>
        <pc:spChg chg="mod">
          <ac:chgData name="Kimberly Hall" userId="c028030f-cbb1-4d52-99f1-da1805a48b10" providerId="ADAL" clId="{6CC8A4BC-E2CF-4D2D-B998-2909C28CBA14}" dt="2024-03-19T17:36:26.531" v="266" actId="20577"/>
          <ac:spMkLst>
            <pc:docMk/>
            <pc:sldMk cId="2197026025" sldId="379"/>
            <ac:spMk id="8" creationId="{9392BBE9-69EE-64A9-38A0-3C842F9B983D}"/>
          </ac:spMkLst>
        </pc:spChg>
        <pc:graphicFrameChg chg="mod ord">
          <ac:chgData name="Kimberly Hall" userId="c028030f-cbb1-4d52-99f1-da1805a48b10" providerId="ADAL" clId="{6CC8A4BC-E2CF-4D2D-B998-2909C28CBA14}" dt="2024-03-19T19:32:42.136" v="274"/>
          <ac:graphicFrameMkLst>
            <pc:docMk/>
            <pc:sldMk cId="2197026025" sldId="379"/>
            <ac:graphicFrameMk id="7" creationId="{25E33A5D-73CE-9B64-2D95-3A5E39062443}"/>
          </ac:graphicFrameMkLst>
        </pc:graphicFrameChg>
      </pc:sldChg>
      <pc:sldChg chg="modSp add del mod modNotes">
        <pc:chgData name="Kimberly Hall" userId="c028030f-cbb1-4d52-99f1-da1805a48b10" providerId="ADAL" clId="{6CC8A4BC-E2CF-4D2D-B998-2909C28CBA14}" dt="2024-03-19T19:44:41.553" v="341" actId="47"/>
        <pc:sldMkLst>
          <pc:docMk/>
          <pc:sldMk cId="2388341310" sldId="438"/>
        </pc:sldMkLst>
        <pc:spChg chg="mod">
          <ac:chgData name="Kimberly Hall" userId="c028030f-cbb1-4d52-99f1-da1805a48b10" providerId="ADAL" clId="{6CC8A4BC-E2CF-4D2D-B998-2909C28CBA14}" dt="2024-03-19T19:32:13.853" v="273" actId="115"/>
          <ac:spMkLst>
            <pc:docMk/>
            <pc:sldMk cId="2388341310" sldId="438"/>
            <ac:spMk id="4" creationId="{C8604C51-2AD3-CB2D-D7EF-305F527D33AB}"/>
          </ac:spMkLst>
        </pc:spChg>
        <pc:spChg chg="mod">
          <ac:chgData name="Kimberly Hall" userId="c028030f-cbb1-4d52-99f1-da1805a48b10" providerId="ADAL" clId="{6CC8A4BC-E2CF-4D2D-B998-2909C28CBA14}" dt="2024-03-19T17:25:29.665" v="55" actId="6549"/>
          <ac:spMkLst>
            <pc:docMk/>
            <pc:sldMk cId="2388341310" sldId="438"/>
            <ac:spMk id="8" creationId="{9392BBE9-69EE-64A9-38A0-3C842F9B983D}"/>
          </ac:spMkLst>
        </pc:spChg>
        <pc:spChg chg="mod">
          <ac:chgData name="Kimberly Hall" userId="c028030f-cbb1-4d52-99f1-da1805a48b10" providerId="ADAL" clId="{6CC8A4BC-E2CF-4D2D-B998-2909C28CBA14}" dt="2024-03-19T17:25:13.481" v="54" actId="20577"/>
          <ac:spMkLst>
            <pc:docMk/>
            <pc:sldMk cId="2388341310" sldId="438"/>
            <ac:spMk id="11" creationId="{6837073C-F7EA-5B82-D12E-110CBA4A8907}"/>
          </ac:spMkLst>
        </pc:spChg>
      </pc:sldChg>
      <pc:sldChg chg="modSp add del mod modNotesTx">
        <pc:chgData name="Kimberly Hall" userId="c028030f-cbb1-4d52-99f1-da1805a48b10" providerId="ADAL" clId="{6CC8A4BC-E2CF-4D2D-B998-2909C28CBA14}" dt="2024-03-19T19:44:43.469" v="344" actId="47"/>
        <pc:sldMkLst>
          <pc:docMk/>
          <pc:sldMk cId="745118891" sldId="439"/>
        </pc:sldMkLst>
        <pc:spChg chg="mod">
          <ac:chgData name="Kimberly Hall" userId="c028030f-cbb1-4d52-99f1-da1805a48b10" providerId="ADAL" clId="{6CC8A4BC-E2CF-4D2D-B998-2909C28CBA14}" dt="2024-03-19T19:34:17.253" v="331" actId="20577"/>
          <ac:spMkLst>
            <pc:docMk/>
            <pc:sldMk cId="745118891" sldId="439"/>
            <ac:spMk id="2" creationId="{00000000-0000-0000-0000-000000000000}"/>
          </ac:spMkLst>
        </pc:spChg>
        <pc:spChg chg="mod">
          <ac:chgData name="Kimberly Hall" userId="c028030f-cbb1-4d52-99f1-da1805a48b10" providerId="ADAL" clId="{6CC8A4BC-E2CF-4D2D-B998-2909C28CBA14}" dt="2024-03-19T19:34:36.454" v="339" actId="20577"/>
          <ac:spMkLst>
            <pc:docMk/>
            <pc:sldMk cId="745118891" sldId="439"/>
            <ac:spMk id="8" creationId="{9392BBE9-69EE-64A9-38A0-3C842F9B983D}"/>
          </ac:spMkLst>
        </pc:spChg>
      </pc:sldChg>
      <pc:sldChg chg="addSp delSp modSp new del mod modClrScheme chgLayout">
        <pc:chgData name="Kimberly Hall" userId="c028030f-cbb1-4d52-99f1-da1805a48b10" providerId="ADAL" clId="{6CC8A4BC-E2CF-4D2D-B998-2909C28CBA14}" dt="2024-03-19T19:44:41.853" v="342" actId="47"/>
        <pc:sldMkLst>
          <pc:docMk/>
          <pc:sldMk cId="3910352089" sldId="440"/>
        </pc:sldMkLst>
        <pc:spChg chg="del mod ord">
          <ac:chgData name="Kimberly Hall" userId="c028030f-cbb1-4d52-99f1-da1805a48b10" providerId="ADAL" clId="{6CC8A4BC-E2CF-4D2D-B998-2909C28CBA14}" dt="2024-03-19T17:30:35.943" v="177" actId="700"/>
          <ac:spMkLst>
            <pc:docMk/>
            <pc:sldMk cId="3910352089" sldId="440"/>
            <ac:spMk id="2" creationId="{66C3A0A0-FBFC-8284-264C-FCAA09A185E8}"/>
          </ac:spMkLst>
        </pc:spChg>
        <pc:spChg chg="del mod ord">
          <ac:chgData name="Kimberly Hall" userId="c028030f-cbb1-4d52-99f1-da1805a48b10" providerId="ADAL" clId="{6CC8A4BC-E2CF-4D2D-B998-2909C28CBA14}" dt="2024-03-19T17:30:35.943" v="177" actId="700"/>
          <ac:spMkLst>
            <pc:docMk/>
            <pc:sldMk cId="3910352089" sldId="440"/>
            <ac:spMk id="3" creationId="{F1206E32-7001-F7B6-AB81-DAD4F0D6E7B3}"/>
          </ac:spMkLst>
        </pc:spChg>
        <pc:spChg chg="del">
          <ac:chgData name="Kimberly Hall" userId="c028030f-cbb1-4d52-99f1-da1805a48b10" providerId="ADAL" clId="{6CC8A4BC-E2CF-4D2D-B998-2909C28CBA14}" dt="2024-03-19T17:30:35.943" v="177" actId="700"/>
          <ac:spMkLst>
            <pc:docMk/>
            <pc:sldMk cId="3910352089" sldId="440"/>
            <ac:spMk id="4" creationId="{EE339A0B-F189-E189-CBC2-8D36A7B02C26}"/>
          </ac:spMkLst>
        </pc:spChg>
        <pc:spChg chg="add mod ord">
          <ac:chgData name="Kimberly Hall" userId="c028030f-cbb1-4d52-99f1-da1805a48b10" providerId="ADAL" clId="{6CC8A4BC-E2CF-4D2D-B998-2909C28CBA14}" dt="2024-03-19T17:30:57.184" v="210" actId="20577"/>
          <ac:spMkLst>
            <pc:docMk/>
            <pc:sldMk cId="3910352089" sldId="440"/>
            <ac:spMk id="5" creationId="{55D284B8-3F8F-FBFC-9DB8-10A8153DE6D9}"/>
          </ac:spMkLst>
        </pc:spChg>
        <pc:spChg chg="add del mod ord">
          <ac:chgData name="Kimberly Hall" userId="c028030f-cbb1-4d52-99f1-da1805a48b10" providerId="ADAL" clId="{6CC8A4BC-E2CF-4D2D-B998-2909C28CBA14}" dt="2024-03-19T17:35:59.048" v="258" actId="478"/>
          <ac:spMkLst>
            <pc:docMk/>
            <pc:sldMk cId="3910352089" sldId="440"/>
            <ac:spMk id="6" creationId="{F2A0E9C6-A89E-EA94-459F-FD5CCD21C1C1}"/>
          </ac:spMkLst>
        </pc:spChg>
        <pc:spChg chg="add mod">
          <ac:chgData name="Kimberly Hall" userId="c028030f-cbb1-4d52-99f1-da1805a48b10" providerId="ADAL" clId="{6CC8A4BC-E2CF-4D2D-B998-2909C28CBA14}" dt="2024-03-19T17:36:11.481" v="260"/>
          <ac:spMkLst>
            <pc:docMk/>
            <pc:sldMk cId="3910352089" sldId="440"/>
            <ac:spMk id="9" creationId="{13C6486F-340B-39B3-23D1-07B49AB2390F}"/>
          </ac:spMkLst>
        </pc:spChg>
        <pc:graphicFrameChg chg="add del mod">
          <ac:chgData name="Kimberly Hall" userId="c028030f-cbb1-4d52-99f1-da1805a48b10" providerId="ADAL" clId="{6CC8A4BC-E2CF-4D2D-B998-2909C28CBA14}" dt="2024-03-19T17:35:55.115" v="257" actId="478"/>
          <ac:graphicFrameMkLst>
            <pc:docMk/>
            <pc:sldMk cId="3910352089" sldId="440"/>
            <ac:graphicFrameMk id="7" creationId="{B31852E0-7834-C147-9582-06DA843591F7}"/>
          </ac:graphicFrameMkLst>
        </pc:graphicFrameChg>
        <pc:graphicFrameChg chg="add mod">
          <ac:chgData name="Kimberly Hall" userId="c028030f-cbb1-4d52-99f1-da1805a48b10" providerId="ADAL" clId="{6CC8A4BC-E2CF-4D2D-B998-2909C28CBA14}" dt="2024-03-19T17:36:00.865" v="259"/>
          <ac:graphicFrameMkLst>
            <pc:docMk/>
            <pc:sldMk cId="3910352089" sldId="440"/>
            <ac:graphicFrameMk id="8" creationId="{C1E67FB0-FC6F-4DAA-3731-82F2B8A905F3}"/>
          </ac:graphicFrameMkLst>
        </pc:graphicFrameChg>
      </pc:sldChg>
      <pc:sldChg chg="modSp add mod">
        <pc:chgData name="Kimberly Hall" userId="c028030f-cbb1-4d52-99f1-da1805a48b10" providerId="ADAL" clId="{6CC8A4BC-E2CF-4D2D-B998-2909C28CBA14}" dt="2024-03-19T20:00:00.089" v="418" actId="27918"/>
        <pc:sldMkLst>
          <pc:docMk/>
          <pc:sldMk cId="2270240979" sldId="441"/>
        </pc:sldMkLst>
        <pc:spChg chg="mod">
          <ac:chgData name="Kimberly Hall" userId="c028030f-cbb1-4d52-99f1-da1805a48b10" providerId="ADAL" clId="{6CC8A4BC-E2CF-4D2D-B998-2909C28CBA14}" dt="2024-03-19T19:45:10.453" v="357" actId="20577"/>
          <ac:spMkLst>
            <pc:docMk/>
            <pc:sldMk cId="2270240979" sldId="441"/>
            <ac:spMk id="4" creationId="{C8604C51-2AD3-CB2D-D7EF-305F527D33AB}"/>
          </ac:spMkLst>
        </pc:spChg>
      </pc:sldChg>
      <pc:sldChg chg="modSp add mod">
        <pc:chgData name="Kimberly Hall" userId="c028030f-cbb1-4d52-99f1-da1805a48b10" providerId="ADAL" clId="{6CC8A4BC-E2CF-4D2D-B998-2909C28CBA14}" dt="2024-03-19T20:02:59.108" v="429" actId="20577"/>
        <pc:sldMkLst>
          <pc:docMk/>
          <pc:sldMk cId="3790597448" sldId="442"/>
        </pc:sldMkLst>
        <pc:spChg chg="mod">
          <ac:chgData name="Kimberly Hall" userId="c028030f-cbb1-4d52-99f1-da1805a48b10" providerId="ADAL" clId="{6CC8A4BC-E2CF-4D2D-B998-2909C28CBA14}" dt="2024-03-19T20:02:59.108" v="429" actId="20577"/>
          <ac:spMkLst>
            <pc:docMk/>
            <pc:sldMk cId="3790597448" sldId="442"/>
            <ac:spMk id="5" creationId="{55D284B8-3F8F-FBFC-9DB8-10A8153DE6D9}"/>
          </ac:spMkLst>
        </pc:spChg>
      </pc:sldChg>
      <pc:sldChg chg="modSp add del mod modNotes">
        <pc:chgData name="Kimberly Hall" userId="c028030f-cbb1-4d52-99f1-da1805a48b10" providerId="ADAL" clId="{6CC8A4BC-E2CF-4D2D-B998-2909C28CBA14}" dt="2024-03-19T17:36:17.762" v="261" actId="47"/>
        <pc:sldMkLst>
          <pc:docMk/>
          <pc:sldMk cId="1249631300" sldId="443"/>
        </pc:sldMkLst>
        <pc:spChg chg="mod">
          <ac:chgData name="Kimberly Hall" userId="c028030f-cbb1-4d52-99f1-da1805a48b10" providerId="ADAL" clId="{6CC8A4BC-E2CF-4D2D-B998-2909C28CBA14}" dt="2024-03-19T17:32:45.498" v="226" actId="27636"/>
          <ac:spMkLst>
            <pc:docMk/>
            <pc:sldMk cId="1249631300" sldId="443"/>
            <ac:spMk id="2" creationId="{00000000-0000-0000-0000-000000000000}"/>
          </ac:spMkLst>
        </pc:spChg>
        <pc:spChg chg="mod">
          <ac:chgData name="Kimberly Hall" userId="c028030f-cbb1-4d52-99f1-da1805a48b10" providerId="ADAL" clId="{6CC8A4BC-E2CF-4D2D-B998-2909C28CBA14}" dt="2024-03-19T17:35:17.265" v="255" actId="1076"/>
          <ac:spMkLst>
            <pc:docMk/>
            <pc:sldMk cId="1249631300" sldId="443"/>
            <ac:spMk id="3" creationId="{D82B4DAC-4BAD-0E3F-29D6-A4A74318A5EC}"/>
          </ac:spMkLst>
        </pc:spChg>
      </pc:sldChg>
      <pc:sldChg chg="modSp add mod">
        <pc:chgData name="Kimberly Hall" userId="c028030f-cbb1-4d52-99f1-da1805a48b10" providerId="ADAL" clId="{6CC8A4BC-E2CF-4D2D-B998-2909C28CBA14}" dt="2024-03-19T19:45:40.453" v="396" actId="20577"/>
        <pc:sldMkLst>
          <pc:docMk/>
          <pc:sldMk cId="1311638371" sldId="443"/>
        </pc:sldMkLst>
        <pc:spChg chg="mod">
          <ac:chgData name="Kimberly Hall" userId="c028030f-cbb1-4d52-99f1-da1805a48b10" providerId="ADAL" clId="{6CC8A4BC-E2CF-4D2D-B998-2909C28CBA14}" dt="2024-03-19T19:45:40.453" v="396" actId="20577"/>
          <ac:spMkLst>
            <pc:docMk/>
            <pc:sldMk cId="1311638371" sldId="443"/>
            <ac:spMk id="2" creationId="{00000000-0000-0000-0000-000000000000}"/>
          </ac:spMkLst>
        </pc:spChg>
      </pc:sldChg>
      <pc:sldChg chg="addSp delSp modSp add mod">
        <pc:chgData name="Kimberly Hall" userId="c028030f-cbb1-4d52-99f1-da1805a48b10" providerId="ADAL" clId="{6CC8A4BC-E2CF-4D2D-B998-2909C28CBA14}" dt="2024-03-20T00:18:56.695" v="436"/>
        <pc:sldMkLst>
          <pc:docMk/>
          <pc:sldMk cId="1586321739" sldId="444"/>
        </pc:sldMkLst>
        <pc:spChg chg="mod">
          <ac:chgData name="Kimberly Hall" userId="c028030f-cbb1-4d52-99f1-da1805a48b10" providerId="ADAL" clId="{6CC8A4BC-E2CF-4D2D-B998-2909C28CBA14}" dt="2024-03-20T00:08:15.728" v="430" actId="20577"/>
          <ac:spMkLst>
            <pc:docMk/>
            <pc:sldMk cId="1586321739" sldId="444"/>
            <ac:spMk id="2" creationId="{00000000-0000-0000-0000-000000000000}"/>
          </ac:spMkLst>
        </pc:spChg>
        <pc:spChg chg="add mod">
          <ac:chgData name="Kimberly Hall" userId="c028030f-cbb1-4d52-99f1-da1805a48b10" providerId="ADAL" clId="{6CC8A4BC-E2CF-4D2D-B998-2909C28CBA14}" dt="2024-03-20T00:18:56.695" v="436"/>
          <ac:spMkLst>
            <pc:docMk/>
            <pc:sldMk cId="1586321739" sldId="444"/>
            <ac:spMk id="4" creationId="{46D0640A-6BE4-298E-9D7C-694EB194BCB1}"/>
          </ac:spMkLst>
        </pc:spChg>
        <pc:picChg chg="add del">
          <ac:chgData name="Kimberly Hall" userId="c028030f-cbb1-4d52-99f1-da1805a48b10" providerId="ADAL" clId="{6CC8A4BC-E2CF-4D2D-B998-2909C28CBA14}" dt="2024-03-20T00:13:36.278" v="433" actId="478"/>
          <ac:picMkLst>
            <pc:docMk/>
            <pc:sldMk cId="1586321739" sldId="444"/>
            <ac:picMk id="3" creationId="{A0F300BB-5687-5C1C-E832-B8B662A88F29}"/>
          </ac:picMkLst>
        </pc:picChg>
        <pc:picChg chg="del">
          <ac:chgData name="Kimberly Hall" userId="c028030f-cbb1-4d52-99f1-da1805a48b10" providerId="ADAL" clId="{6CC8A4BC-E2CF-4D2D-B998-2909C28CBA14}" dt="2024-03-20T00:13:38.462" v="434" actId="478"/>
          <ac:picMkLst>
            <pc:docMk/>
            <pc:sldMk cId="1586321739" sldId="444"/>
            <ac:picMk id="5" creationId="{E6CC4E66-1300-ABDC-3F57-33538E2AC1B0}"/>
          </ac:picMkLst>
        </pc:picChg>
      </pc:sldChg>
      <pc:sldMasterChg chg="addSldLayout delSldLayout">
        <pc:chgData name="Kimberly Hall" userId="c028030f-cbb1-4d52-99f1-da1805a48b10" providerId="ADAL" clId="{6CC8A4BC-E2CF-4D2D-B998-2909C28CBA14}" dt="2024-03-20T00:14:06.428" v="435" actId="47"/>
        <pc:sldMasterMkLst>
          <pc:docMk/>
          <pc:sldMasterMk cId="0" sldId="2147483680"/>
        </pc:sldMasterMkLst>
        <pc:sldLayoutChg chg="add del">
          <pc:chgData name="Kimberly Hall" userId="c028030f-cbb1-4d52-99f1-da1805a48b10" providerId="ADAL" clId="{6CC8A4BC-E2CF-4D2D-B998-2909C28CBA14}" dt="2024-03-19T17:23:05.581" v="3" actId="47"/>
          <pc:sldLayoutMkLst>
            <pc:docMk/>
            <pc:sldMasterMk cId="0" sldId="2147483680"/>
            <pc:sldLayoutMk cId="0" sldId="2147483648"/>
          </pc:sldLayoutMkLst>
        </pc:sldLayoutChg>
        <pc:sldLayoutChg chg="add del">
          <pc:chgData name="Kimberly Hall" userId="c028030f-cbb1-4d52-99f1-da1805a48b10" providerId="ADAL" clId="{6CC8A4BC-E2CF-4D2D-B998-2909C28CBA14}" dt="2024-03-19T17:23:06.831" v="5" actId="47"/>
          <pc:sldLayoutMkLst>
            <pc:docMk/>
            <pc:sldMasterMk cId="0" sldId="2147483680"/>
            <pc:sldLayoutMk cId="0" sldId="2147483649"/>
          </pc:sldLayoutMkLst>
        </pc:sldLayoutChg>
        <pc:sldLayoutChg chg="add del">
          <pc:chgData name="Kimberly Hall" userId="c028030f-cbb1-4d52-99f1-da1805a48b10" providerId="ADAL" clId="{6CC8A4BC-E2CF-4D2D-B998-2909C28CBA14}" dt="2024-03-19T17:23:07.381" v="6" actId="47"/>
          <pc:sldLayoutMkLst>
            <pc:docMk/>
            <pc:sldMasterMk cId="0" sldId="2147483680"/>
            <pc:sldLayoutMk cId="0" sldId="2147483650"/>
          </pc:sldLayoutMkLst>
        </pc:sldLayoutChg>
        <pc:sldLayoutChg chg="del">
          <pc:chgData name="Kimberly Hall" userId="c028030f-cbb1-4d52-99f1-da1805a48b10" providerId="ADAL" clId="{6CC8A4BC-E2CF-4D2D-B998-2909C28CBA14}" dt="2024-03-19T17:22:47.381" v="0" actId="18676"/>
          <pc:sldLayoutMkLst>
            <pc:docMk/>
            <pc:sldMasterMk cId="0" sldId="2147483680"/>
            <pc:sldLayoutMk cId="0" sldId="2147483653"/>
          </pc:sldLayoutMkLst>
        </pc:sldLayoutChg>
        <pc:sldLayoutChg chg="add del">
          <pc:chgData name="Kimberly Hall" userId="c028030f-cbb1-4d52-99f1-da1805a48b10" providerId="ADAL" clId="{6CC8A4BC-E2CF-4D2D-B998-2909C28CBA14}" dt="2024-03-19T17:23:47.448" v="28" actId="47"/>
          <pc:sldLayoutMkLst>
            <pc:docMk/>
            <pc:sldMasterMk cId="0" sldId="2147483680"/>
            <pc:sldLayoutMk cId="0" sldId="2147483654"/>
          </pc:sldLayoutMkLst>
        </pc:sldLayoutChg>
        <pc:sldLayoutChg chg="add del">
          <pc:chgData name="Kimberly Hall" userId="c028030f-cbb1-4d52-99f1-da1805a48b10" providerId="ADAL" clId="{6CC8A4BC-E2CF-4D2D-B998-2909C28CBA14}" dt="2024-03-19T17:23:47.498" v="29" actId="47"/>
          <pc:sldLayoutMkLst>
            <pc:docMk/>
            <pc:sldMasterMk cId="0" sldId="2147483680"/>
            <pc:sldLayoutMk cId="0" sldId="2147483655"/>
          </pc:sldLayoutMkLst>
        </pc:sldLayoutChg>
        <pc:sldLayoutChg chg="add del">
          <pc:chgData name="Kimberly Hall" userId="c028030f-cbb1-4d52-99f1-da1805a48b10" providerId="ADAL" clId="{6CC8A4BC-E2CF-4D2D-B998-2909C28CBA14}" dt="2024-03-19T17:23:47.565" v="30" actId="47"/>
          <pc:sldLayoutMkLst>
            <pc:docMk/>
            <pc:sldMasterMk cId="0" sldId="2147483680"/>
            <pc:sldLayoutMk cId="0" sldId="2147483656"/>
          </pc:sldLayoutMkLst>
        </pc:sldLayoutChg>
        <pc:sldLayoutChg chg="add del">
          <pc:chgData name="Kimberly Hall" userId="c028030f-cbb1-4d52-99f1-da1805a48b10" providerId="ADAL" clId="{6CC8A4BC-E2CF-4D2D-B998-2909C28CBA14}" dt="2024-03-19T17:23:47.615" v="31" actId="47"/>
          <pc:sldLayoutMkLst>
            <pc:docMk/>
            <pc:sldMasterMk cId="0" sldId="2147483680"/>
            <pc:sldLayoutMk cId="0" sldId="2147483657"/>
          </pc:sldLayoutMkLst>
        </pc:sldLayoutChg>
        <pc:sldLayoutChg chg="add del">
          <pc:chgData name="Kimberly Hall" userId="c028030f-cbb1-4d52-99f1-da1805a48b10" providerId="ADAL" clId="{6CC8A4BC-E2CF-4D2D-B998-2909C28CBA14}" dt="2024-03-20T00:14:06.428" v="435" actId="47"/>
          <pc:sldLayoutMkLst>
            <pc:docMk/>
            <pc:sldMasterMk cId="0" sldId="2147483680"/>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49F5E821-8F56-428D-B8DA-4F93C8F17CDF}" type="slidenum">
              <a:rPr lang="en-US" smtClean="0"/>
              <a:t>1</a:t>
            </a:fld>
            <a:endParaRPr lang="en-US"/>
          </a:p>
        </p:txBody>
      </p:sp>
    </p:spTree>
    <p:extLst>
      <p:ext uri="{BB962C8B-B14F-4D97-AF65-F5344CB8AC3E}">
        <p14:creationId xmlns:p14="http://schemas.microsoft.com/office/powerpoint/2010/main" val="17208409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2.emf"/><Relationship Id="rId4" Type="http://schemas.microsoft.com/office/2007/relationships/hdphoto" Target="../media/hdphoto14.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2.emf"/><Relationship Id="rId4" Type="http://schemas.microsoft.com/office/2007/relationships/hdphoto" Target="../media/hdphoto15.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Cover 2">
    <p:spTree>
      <p:nvGrpSpPr>
        <p:cNvPr id="1" name="Shape 9"/>
        <p:cNvGrpSpPr/>
        <p:nvPr/>
      </p:nvGrpSpPr>
      <p:grpSpPr>
        <a:xfrm>
          <a:off x="0" y="0"/>
          <a:ext cx="0" cy="0"/>
          <a:chOff x="0" y="0"/>
          <a:chExt cx="0" cy="0"/>
        </a:xfrm>
      </p:grpSpPr>
      <p:pic>
        <p:nvPicPr>
          <p:cNvPr id="3" name="Picture 2">
            <a:extLst>
              <a:ext uri="{FF2B5EF4-FFF2-40B4-BE49-F238E27FC236}">
                <a16:creationId xmlns:a16="http://schemas.microsoft.com/office/drawing/2014/main" id="{12A2DFF3-A328-082A-4D72-6A0F46EE7F22}"/>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harpenSoften amount="13000"/>
                    </a14:imgEffect>
                    <a14:imgEffect>
                      <a14:saturation sat="112000"/>
                    </a14:imgEffect>
                    <a14:imgEffect>
                      <a14:brightnessContrast bright="-3000" contrast="21000"/>
                    </a14:imgEffect>
                  </a14:imgLayer>
                </a14:imgProps>
              </a:ext>
              <a:ext uri="{28A0092B-C50C-407E-A947-70E740481C1C}">
                <a14:useLocalDpi xmlns:a14="http://schemas.microsoft.com/office/drawing/2010/main"/>
              </a:ext>
            </a:extLst>
          </a:blip>
          <a:stretch>
            <a:fillRect/>
          </a:stretch>
        </p:blipFill>
        <p:spPr>
          <a:xfrm>
            <a:off x="0" y="-4169"/>
            <a:ext cx="9144000" cy="5143500"/>
          </a:xfrm>
          <a:prstGeom prst="rect">
            <a:avLst/>
          </a:prstGeom>
        </p:spPr>
      </p:pic>
      <p:sp>
        <p:nvSpPr>
          <p:cNvPr id="6" name="Rectangle 5">
            <a:extLst>
              <a:ext uri="{FF2B5EF4-FFF2-40B4-BE49-F238E27FC236}">
                <a16:creationId xmlns:a16="http://schemas.microsoft.com/office/drawing/2014/main" id="{62810D9D-613C-FB62-8184-045D71C86C7C}"/>
              </a:ext>
            </a:extLst>
          </p:cNvPr>
          <p:cNvSpPr/>
          <p:nvPr userDrawn="1"/>
        </p:nvSpPr>
        <p:spPr>
          <a:xfrm>
            <a:off x="4817470" y="109182"/>
            <a:ext cx="4203700" cy="4920966"/>
          </a:xfrm>
          <a:prstGeom prst="rect">
            <a:avLst/>
          </a:prstGeom>
          <a:solidFill>
            <a:srgbClr val="F0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p2"/>
          <p:cNvSpPr txBox="1">
            <a:spLocks noGrp="1"/>
          </p:cNvSpPr>
          <p:nvPr>
            <p:ph type="ctrTitle"/>
          </p:nvPr>
        </p:nvSpPr>
        <p:spPr>
          <a:xfrm>
            <a:off x="5015101" y="976350"/>
            <a:ext cx="3625069" cy="20526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4500">
                <a:solidFill>
                  <a:srgbClr val="37BDBA"/>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15101" y="381654"/>
            <a:ext cx="3625069" cy="594696"/>
          </a:xfrm>
          <a:prstGeom prst="rect">
            <a:avLst/>
          </a:prstGeom>
        </p:spPr>
        <p:txBody>
          <a:bodyPr spcFirstLastPara="1" wrap="square" lIns="91440" tIns="91425" rIns="91425" bIns="91425" anchor="ctr" anchorCtr="0">
            <a:noAutofit/>
          </a:bodyPr>
          <a:lstStyle>
            <a:lvl1pPr lvl="0" algn="l">
              <a:lnSpc>
                <a:spcPct val="100000"/>
              </a:lnSpc>
              <a:spcBef>
                <a:spcPts val="0"/>
              </a:spcBef>
              <a:spcAft>
                <a:spcPts val="0"/>
              </a:spcAft>
              <a:buSzPts val="2800"/>
              <a:buNone/>
              <a:defRPr sz="8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 name="Picture 1">
            <a:extLst>
              <a:ext uri="{FF2B5EF4-FFF2-40B4-BE49-F238E27FC236}">
                <a16:creationId xmlns:a16="http://schemas.microsoft.com/office/drawing/2014/main" id="{2ACF3448-F882-8FA1-A619-BA8703F2721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0892" y="4344348"/>
            <a:ext cx="938642" cy="469321"/>
          </a:xfrm>
          <a:prstGeom prst="rect">
            <a:avLst/>
          </a:prstGeom>
        </p:spPr>
      </p:pic>
    </p:spTree>
    <p:extLst>
      <p:ext uri="{BB962C8B-B14F-4D97-AF65-F5344CB8AC3E}">
        <p14:creationId xmlns:p14="http://schemas.microsoft.com/office/powerpoint/2010/main" val="163516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reserve="1" userDrawn="1">
  <p:cSld name="One text box">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58800" y="233865"/>
            <a:ext cx="8314266" cy="866801"/>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solidFill>
                  <a:srgbClr val="37BDBA"/>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582631" y="1355734"/>
            <a:ext cx="7297111" cy="3038466"/>
          </a:xfrm>
          <a:prstGeom prst="rect">
            <a:avLst/>
          </a:prstGeom>
          <a:ln w="9525">
            <a:solidFill>
              <a:srgbClr val="37BDBA"/>
            </a:solidFill>
          </a:ln>
        </p:spPr>
        <p:txBody>
          <a:bodyPr spcFirstLastPara="1" wrap="square" lIns="91440" tIns="274320" rIns="91425" bIns="91425" anchor="t" anchorCtr="0">
            <a:noAutofit/>
          </a:bodyPr>
          <a:lstStyle>
            <a:lvl1pPr marL="457200" lvl="0" indent="-304800">
              <a:spcBef>
                <a:spcPts val="0"/>
              </a:spcBef>
              <a:spcAft>
                <a:spcPts val="0"/>
              </a:spcAft>
              <a:buClr>
                <a:srgbClr val="37BDBA"/>
              </a:buClr>
              <a:buSzPct val="90000"/>
              <a:buFont typeface="Arial" panose="020B0604020202020204" pitchFamily="34" charset="0"/>
              <a:buChar char="•"/>
              <a:defRPr sz="1200">
                <a:solidFill>
                  <a:schemeClr val="tx1">
                    <a:lumMod val="50000"/>
                    <a:lumOff val="50000"/>
                  </a:schemeClr>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80925" y="5408284"/>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335BBAC8-3440-EB3E-201C-F41EAC6F0C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2" name="Google Shape;8;p1">
            <a:extLst>
              <a:ext uri="{FF2B5EF4-FFF2-40B4-BE49-F238E27FC236}">
                <a16:creationId xmlns:a16="http://schemas.microsoft.com/office/drawing/2014/main" id="{E288D1C5-C19D-457A-9680-3A7DCEC25411}"/>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291385464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reserve="1" userDrawn="1">
  <p:cSld name="One text box no outline">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58800" y="233865"/>
            <a:ext cx="8314266" cy="866801"/>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solidFill>
                  <a:srgbClr val="37BDBA"/>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582631" y="1355734"/>
            <a:ext cx="7297111" cy="3038466"/>
          </a:xfrm>
          <a:prstGeom prst="rect">
            <a:avLst/>
          </a:prstGeom>
          <a:ln w="9525">
            <a:noFill/>
          </a:ln>
        </p:spPr>
        <p:txBody>
          <a:bodyPr spcFirstLastPara="1" wrap="square" lIns="91440" tIns="274320" rIns="91425" bIns="91425" anchor="t" anchorCtr="0">
            <a:noAutofit/>
          </a:bodyPr>
          <a:lstStyle>
            <a:lvl1pPr marL="457200" lvl="0" indent="-304800">
              <a:spcBef>
                <a:spcPts val="0"/>
              </a:spcBef>
              <a:spcAft>
                <a:spcPts val="0"/>
              </a:spcAft>
              <a:buClr>
                <a:srgbClr val="37BDBA"/>
              </a:buClr>
              <a:buSzPct val="90000"/>
              <a:buFont typeface="Arial" panose="020B0604020202020204" pitchFamily="34" charset="0"/>
              <a:buChar char="•"/>
              <a:defRPr sz="1200">
                <a:solidFill>
                  <a:schemeClr val="tx1">
                    <a:lumMod val="50000"/>
                    <a:lumOff val="50000"/>
                  </a:schemeClr>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80925" y="5408284"/>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4" name="Picture 3">
            <a:extLst>
              <a:ext uri="{FF2B5EF4-FFF2-40B4-BE49-F238E27FC236}">
                <a16:creationId xmlns:a16="http://schemas.microsoft.com/office/drawing/2014/main" id="{335BBAC8-3440-EB3E-201C-F41EAC6F0C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2" name="Google Shape;8;p1">
            <a:extLst>
              <a:ext uri="{FF2B5EF4-FFF2-40B4-BE49-F238E27FC236}">
                <a16:creationId xmlns:a16="http://schemas.microsoft.com/office/drawing/2014/main" id="{DC44CA00-7C31-7D5F-18B7-740167F6D026}"/>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13029734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1">
    <p:spTree>
      <p:nvGrpSpPr>
        <p:cNvPr id="1" name="Shape 9"/>
        <p:cNvGrpSpPr/>
        <p:nvPr/>
      </p:nvGrpSpPr>
      <p:grpSpPr>
        <a:xfrm>
          <a:off x="0" y="0"/>
          <a:ext cx="0" cy="0"/>
          <a:chOff x="0" y="0"/>
          <a:chExt cx="0" cy="0"/>
        </a:xfrm>
      </p:grpSpPr>
      <p:pic>
        <p:nvPicPr>
          <p:cNvPr id="6" name="Picture 5">
            <a:extLst>
              <a:ext uri="{FF2B5EF4-FFF2-40B4-BE49-F238E27FC236}">
                <a16:creationId xmlns:a16="http://schemas.microsoft.com/office/drawing/2014/main" id="{537176EE-765D-3D56-F4E0-E826BC07704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889"/>
                    </a14:imgEffect>
                    <a14:imgEffect>
                      <a14:saturation sat="124000"/>
                    </a14:imgEffect>
                    <a14:imgEffect>
                      <a14:brightnessContrast bright="-20000" contrast="14000"/>
                    </a14:imgEffect>
                  </a14:imgLayer>
                </a14:imgProps>
              </a:ext>
              <a:ext uri="{28A0092B-C50C-407E-A947-70E740481C1C}">
                <a14:useLocalDpi xmlns:a14="http://schemas.microsoft.com/office/drawing/2010/main"/>
              </a:ext>
            </a:extLst>
          </a:blip>
          <a:srcRect/>
          <a:stretch/>
        </p:blipFill>
        <p:spPr>
          <a:xfrm>
            <a:off x="123578" y="87086"/>
            <a:ext cx="4458528" cy="4963885"/>
          </a:xfrm>
          <a:prstGeom prst="rect">
            <a:avLst/>
          </a:prstGeom>
        </p:spPr>
      </p:pic>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 name="Google Shape;8;p1">
            <a:extLst>
              <a:ext uri="{FF2B5EF4-FFF2-40B4-BE49-F238E27FC236}">
                <a16:creationId xmlns:a16="http://schemas.microsoft.com/office/drawing/2014/main" id="{FA1D10CB-6F26-CD96-B7B4-694DE0AF7CEE}"/>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419955465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2">
    <p:spTree>
      <p:nvGrpSpPr>
        <p:cNvPr id="1" name="Shape 9"/>
        <p:cNvGrpSpPr/>
        <p:nvPr/>
      </p:nvGrpSpPr>
      <p:grpSpPr>
        <a:xfrm>
          <a:off x="0" y="0"/>
          <a:ext cx="0" cy="0"/>
          <a:chOff x="0" y="0"/>
          <a:chExt cx="0" cy="0"/>
        </a:xfrm>
      </p:grpSpPr>
      <p:pic>
        <p:nvPicPr>
          <p:cNvPr id="4" name="Picture 3">
            <a:extLst>
              <a:ext uri="{FF2B5EF4-FFF2-40B4-BE49-F238E27FC236}">
                <a16:creationId xmlns:a16="http://schemas.microsoft.com/office/drawing/2014/main" id="{7D6E701C-EDF8-1C34-8192-9C44DED3D296}"/>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1000" contrast="19000"/>
                    </a14:imgEffect>
                  </a14:imgLayer>
                </a14:imgProps>
              </a:ext>
              <a:ext uri="{28A0092B-C50C-407E-A947-70E740481C1C}">
                <a14:useLocalDpi xmlns:a14="http://schemas.microsoft.com/office/drawing/2010/main"/>
              </a:ext>
            </a:extLst>
          </a:blip>
          <a:srcRect/>
          <a:stretch/>
        </p:blipFill>
        <p:spPr>
          <a:xfrm>
            <a:off x="123579" y="88012"/>
            <a:ext cx="4448422" cy="4962959"/>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2" name="Google Shape;8;p1">
            <a:extLst>
              <a:ext uri="{FF2B5EF4-FFF2-40B4-BE49-F238E27FC236}">
                <a16:creationId xmlns:a16="http://schemas.microsoft.com/office/drawing/2014/main" id="{67FDB5BF-DF99-4F86-2D96-11246105D38B}"/>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147122513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3">
    <p:spTree>
      <p:nvGrpSpPr>
        <p:cNvPr id="1" name="Shape 9"/>
        <p:cNvGrpSpPr/>
        <p:nvPr/>
      </p:nvGrpSpPr>
      <p:grpSpPr>
        <a:xfrm>
          <a:off x="0" y="0"/>
          <a:ext cx="0" cy="0"/>
          <a:chOff x="0" y="0"/>
          <a:chExt cx="0" cy="0"/>
        </a:xfrm>
      </p:grpSpPr>
      <p:pic>
        <p:nvPicPr>
          <p:cNvPr id="5" name="Picture 4">
            <a:extLst>
              <a:ext uri="{FF2B5EF4-FFF2-40B4-BE49-F238E27FC236}">
                <a16:creationId xmlns:a16="http://schemas.microsoft.com/office/drawing/2014/main" id="{40F61613-1493-A2B0-93DB-D0F1E96E85FD}"/>
              </a:ext>
            </a:extLst>
          </p:cNvPr>
          <p:cNvPicPr>
            <a:picLocks noChangeAspect="1"/>
          </p:cNvPicPr>
          <p:nvPr userDrawn="1"/>
        </p:nvPicPr>
        <p:blipFill rotWithShape="1">
          <a:blip r:embed="rId2" cstate="email">
            <a:alphaModFix/>
            <a:extLst>
              <a:ext uri="{BEBA8EAE-BF5A-486C-A8C5-ECC9F3942E4B}">
                <a14:imgProps xmlns:a14="http://schemas.microsoft.com/office/drawing/2010/main">
                  <a14:imgLayer r:embed="rId3">
                    <a14:imgEffect>
                      <a14:colorTemperature colorTemp="6354"/>
                    </a14:imgEffect>
                    <a14:imgEffect>
                      <a14:brightnessContrast bright="-38000" contrast="2000"/>
                    </a14:imgEffect>
                  </a14:imgLayer>
                </a14:imgProps>
              </a:ext>
              <a:ext uri="{28A0092B-C50C-407E-A947-70E740481C1C}">
                <a14:useLocalDpi xmlns:a14="http://schemas.microsoft.com/office/drawing/2010/main"/>
              </a:ext>
            </a:extLst>
          </a:blip>
          <a:srcRect/>
          <a:stretch/>
        </p:blipFill>
        <p:spPr>
          <a:xfrm>
            <a:off x="123579" y="88012"/>
            <a:ext cx="4448421" cy="4962959"/>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2" name="Google Shape;8;p1">
            <a:extLst>
              <a:ext uri="{FF2B5EF4-FFF2-40B4-BE49-F238E27FC236}">
                <a16:creationId xmlns:a16="http://schemas.microsoft.com/office/drawing/2014/main" id="{C60FC216-5148-3EBB-6FEA-315140AD19B8}"/>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223889464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4">
    <p:spTree>
      <p:nvGrpSpPr>
        <p:cNvPr id="1" name="Shape 9"/>
        <p:cNvGrpSpPr/>
        <p:nvPr/>
      </p:nvGrpSpPr>
      <p:grpSpPr>
        <a:xfrm>
          <a:off x="0" y="0"/>
          <a:ext cx="0" cy="0"/>
          <a:chOff x="0" y="0"/>
          <a:chExt cx="0" cy="0"/>
        </a:xfrm>
      </p:grpSpPr>
      <p:pic>
        <p:nvPicPr>
          <p:cNvPr id="4" name="Picture 3">
            <a:extLst>
              <a:ext uri="{FF2B5EF4-FFF2-40B4-BE49-F238E27FC236}">
                <a16:creationId xmlns:a16="http://schemas.microsoft.com/office/drawing/2014/main" id="{FB830AEF-EE01-B3F2-E3B1-41D0C3EC0AC2}"/>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623"/>
                    </a14:imgEffect>
                    <a14:imgEffect>
                      <a14:brightnessContrast bright="-32000" contrast="10000"/>
                    </a14:imgEffect>
                  </a14:imgLayer>
                </a14:imgProps>
              </a:ext>
              <a:ext uri="{28A0092B-C50C-407E-A947-70E740481C1C}">
                <a14:useLocalDpi xmlns:a14="http://schemas.microsoft.com/office/drawing/2010/main"/>
              </a:ext>
            </a:extLst>
          </a:blip>
          <a:srcRect/>
          <a:stretch/>
        </p:blipFill>
        <p:spPr>
          <a:xfrm>
            <a:off x="123579" y="88012"/>
            <a:ext cx="4448421" cy="4962959"/>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2" name="Google Shape;8;p1">
            <a:extLst>
              <a:ext uri="{FF2B5EF4-FFF2-40B4-BE49-F238E27FC236}">
                <a16:creationId xmlns:a16="http://schemas.microsoft.com/office/drawing/2014/main" id="{BA2E8DB7-CDF5-967F-63C1-9AED608A4D09}"/>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168073600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5">
    <p:spTree>
      <p:nvGrpSpPr>
        <p:cNvPr id="1" name="Shape 9"/>
        <p:cNvGrpSpPr/>
        <p:nvPr/>
      </p:nvGrpSpPr>
      <p:grpSpPr>
        <a:xfrm>
          <a:off x="0" y="0"/>
          <a:ext cx="0" cy="0"/>
          <a:chOff x="0" y="0"/>
          <a:chExt cx="0" cy="0"/>
        </a:xfrm>
      </p:grpSpPr>
      <p:pic>
        <p:nvPicPr>
          <p:cNvPr id="5" name="Picture 4">
            <a:extLst>
              <a:ext uri="{FF2B5EF4-FFF2-40B4-BE49-F238E27FC236}">
                <a16:creationId xmlns:a16="http://schemas.microsoft.com/office/drawing/2014/main" id="{E704E1E6-813D-B28C-D223-8EBF2B56D7F2}"/>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982"/>
                    </a14:imgEffect>
                    <a14:imgEffect>
                      <a14:brightnessContrast bright="-39000" contrast="18000"/>
                    </a14:imgEffect>
                  </a14:imgLayer>
                </a14:imgProps>
              </a:ext>
              <a:ext uri="{28A0092B-C50C-407E-A947-70E740481C1C}">
                <a14:useLocalDpi xmlns:a14="http://schemas.microsoft.com/office/drawing/2010/main"/>
              </a:ext>
            </a:extLst>
          </a:blip>
          <a:srcRect/>
          <a:stretch/>
        </p:blipFill>
        <p:spPr>
          <a:xfrm>
            <a:off x="123579" y="88012"/>
            <a:ext cx="4448421" cy="4962959"/>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2" name="Google Shape;8;p1">
            <a:extLst>
              <a:ext uri="{FF2B5EF4-FFF2-40B4-BE49-F238E27FC236}">
                <a16:creationId xmlns:a16="http://schemas.microsoft.com/office/drawing/2014/main" id="{007683FB-F4DD-92CA-C2DE-9793303CEB19}"/>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422710761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6">
    <p:spTree>
      <p:nvGrpSpPr>
        <p:cNvPr id="1" name="Shape 9"/>
        <p:cNvGrpSpPr/>
        <p:nvPr/>
      </p:nvGrpSpPr>
      <p:grpSpPr>
        <a:xfrm>
          <a:off x="0" y="0"/>
          <a:ext cx="0" cy="0"/>
          <a:chOff x="0" y="0"/>
          <a:chExt cx="0" cy="0"/>
        </a:xfrm>
      </p:grpSpPr>
      <p:pic>
        <p:nvPicPr>
          <p:cNvPr id="2" name="Picture 1">
            <a:extLst>
              <a:ext uri="{FF2B5EF4-FFF2-40B4-BE49-F238E27FC236}">
                <a16:creationId xmlns:a16="http://schemas.microsoft.com/office/drawing/2014/main" id="{1E139546-1B02-02FE-E7E6-9E7BE02BD7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579" y="88012"/>
            <a:ext cx="4448421" cy="4962959"/>
          </a:xfrm>
          <a:prstGeom prst="rect">
            <a:avLst/>
          </a:prstGeom>
        </p:spPr>
      </p:pic>
      <p:pic>
        <p:nvPicPr>
          <p:cNvPr id="6" name="Picture 5">
            <a:extLst>
              <a:ext uri="{FF2B5EF4-FFF2-40B4-BE49-F238E27FC236}">
                <a16:creationId xmlns:a16="http://schemas.microsoft.com/office/drawing/2014/main" id="{82EBA883-1B56-C3E1-4248-3EEF0E09BC0F}"/>
              </a:ext>
            </a:extLst>
          </p:cNvPr>
          <p:cNvPicPr>
            <a:picLocks noChangeAspect="1"/>
          </p:cNvPicPr>
          <p:nvPr userDrawn="1"/>
        </p:nvPicPr>
        <p:blipFill rotWithShape="1">
          <a:blip r:embed="rId3" cstate="email">
            <a:extLst>
              <a:ext uri="{BEBA8EAE-BF5A-486C-A8C5-ECC9F3942E4B}">
                <a14:imgProps xmlns:a14="http://schemas.microsoft.com/office/drawing/2010/main">
                  <a14:imgLayer r:embed="rId4">
                    <a14:imgEffect>
                      <a14:colorTemperature colorTemp="6977"/>
                    </a14:imgEffect>
                    <a14:imgEffect>
                      <a14:brightnessContrast bright="-39000" contrast="3000"/>
                    </a14:imgEffect>
                  </a14:imgLayer>
                </a14:imgProps>
              </a:ext>
              <a:ext uri="{28A0092B-C50C-407E-A947-70E740481C1C}">
                <a14:useLocalDpi xmlns:a14="http://schemas.microsoft.com/office/drawing/2010/main"/>
              </a:ext>
            </a:extLst>
          </a:blip>
          <a:srcRect/>
          <a:stretch/>
        </p:blipFill>
        <p:spPr>
          <a:xfrm>
            <a:off x="118533" y="76445"/>
            <a:ext cx="4453467" cy="4974526"/>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4" name="Google Shape;8;p1">
            <a:extLst>
              <a:ext uri="{FF2B5EF4-FFF2-40B4-BE49-F238E27FC236}">
                <a16:creationId xmlns:a16="http://schemas.microsoft.com/office/drawing/2014/main" id="{E278BFB5-6C0A-9B29-A2D6-E81204B7B34E}"/>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30534252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reserve="1">
  <p:cSld name="Section Break 7">
    <p:spTree>
      <p:nvGrpSpPr>
        <p:cNvPr id="1" name="Shape 9"/>
        <p:cNvGrpSpPr/>
        <p:nvPr/>
      </p:nvGrpSpPr>
      <p:grpSpPr>
        <a:xfrm>
          <a:off x="0" y="0"/>
          <a:ext cx="0" cy="0"/>
          <a:chOff x="0" y="0"/>
          <a:chExt cx="0" cy="0"/>
        </a:xfrm>
      </p:grpSpPr>
      <p:pic>
        <p:nvPicPr>
          <p:cNvPr id="2" name="Picture 1">
            <a:extLst>
              <a:ext uri="{FF2B5EF4-FFF2-40B4-BE49-F238E27FC236}">
                <a16:creationId xmlns:a16="http://schemas.microsoft.com/office/drawing/2014/main" id="{1E139546-1B02-02FE-E7E6-9E7BE02BD7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579" y="88012"/>
            <a:ext cx="4448421" cy="4962959"/>
          </a:xfrm>
          <a:prstGeom prst="rect">
            <a:avLst/>
          </a:prstGeom>
        </p:spPr>
      </p:pic>
      <p:pic>
        <p:nvPicPr>
          <p:cNvPr id="4" name="Picture 3">
            <a:extLst>
              <a:ext uri="{FF2B5EF4-FFF2-40B4-BE49-F238E27FC236}">
                <a16:creationId xmlns:a16="http://schemas.microsoft.com/office/drawing/2014/main" id="{329E6A3B-A0A1-A45B-847E-65830DB7E4A2}"/>
              </a:ext>
            </a:extLst>
          </p:cNvPr>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42000" contrast="-11000"/>
                    </a14:imgEffect>
                  </a14:imgLayer>
                </a14:imgProps>
              </a:ext>
              <a:ext uri="{28A0092B-C50C-407E-A947-70E740481C1C}">
                <a14:useLocalDpi xmlns:a14="http://schemas.microsoft.com/office/drawing/2010/main"/>
              </a:ext>
            </a:extLst>
          </a:blip>
          <a:srcRect/>
          <a:stretch/>
        </p:blipFill>
        <p:spPr>
          <a:xfrm>
            <a:off x="118533" y="76445"/>
            <a:ext cx="4453466" cy="4974526"/>
          </a:xfrm>
          <a:prstGeom prst="rect">
            <a:avLst/>
          </a:prstGeom>
        </p:spPr>
      </p:pic>
      <p:sp>
        <p:nvSpPr>
          <p:cNvPr id="10" name="Google Shape;10;p2"/>
          <p:cNvSpPr txBox="1">
            <a:spLocks noGrp="1"/>
          </p:cNvSpPr>
          <p:nvPr>
            <p:ph type="ctrTitle"/>
          </p:nvPr>
        </p:nvSpPr>
        <p:spPr>
          <a:xfrm>
            <a:off x="528215" y="2035783"/>
            <a:ext cx="3317544" cy="1803002"/>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2400" b="1">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36345" y="2035783"/>
            <a:ext cx="3727948" cy="2585675"/>
          </a:xfrm>
          <a:prstGeom prst="rect">
            <a:avLst/>
          </a:prstGeom>
        </p:spPr>
        <p:txBody>
          <a:bodyPr spcFirstLastPara="1" wrap="square" lIns="91440" tIns="91425" rIns="91425" bIns="91425" anchor="t" anchorCtr="0">
            <a:noAutofit/>
          </a:bodyPr>
          <a:lstStyle>
            <a:lvl1pPr lvl="0" algn="l">
              <a:lnSpc>
                <a:spcPct val="100000"/>
              </a:lnSpc>
              <a:spcBef>
                <a:spcPts val="0"/>
              </a:spcBef>
              <a:spcAft>
                <a:spcPts val="0"/>
              </a:spcAft>
              <a:buSzPts val="2800"/>
              <a:buNone/>
              <a:defRPr sz="12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3" name="Picture 2">
            <a:extLst>
              <a:ext uri="{FF2B5EF4-FFF2-40B4-BE49-F238E27FC236}">
                <a16:creationId xmlns:a16="http://schemas.microsoft.com/office/drawing/2014/main" id="{679191C6-224F-22EE-8F99-50F38BD9F60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420244" y="4709869"/>
            <a:ext cx="548700" cy="274350"/>
          </a:xfrm>
          <a:prstGeom prst="rect">
            <a:avLst/>
          </a:prstGeom>
        </p:spPr>
      </p:pic>
      <p:sp>
        <p:nvSpPr>
          <p:cNvPr id="5" name="Google Shape;8;p1">
            <a:extLst>
              <a:ext uri="{FF2B5EF4-FFF2-40B4-BE49-F238E27FC236}">
                <a16:creationId xmlns:a16="http://schemas.microsoft.com/office/drawing/2014/main" id="{2BF0CC21-41C5-C1B9-7DF3-D9D04C9AAC00}"/>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34360112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normAutofit/>
          </a:bodyPr>
          <a:lstStyle>
            <a:lvl1pPr>
              <a:defRPr sz="15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normAutofit/>
          </a:bodyPr>
          <a:lstStyle>
            <a:lvl1pPr>
              <a:defRPr sz="15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3190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reserve="1">
  <p:cSld name="Cover 3">
    <p:spTree>
      <p:nvGrpSpPr>
        <p:cNvPr id="1" name="Shape 9"/>
        <p:cNvGrpSpPr/>
        <p:nvPr/>
      </p:nvGrpSpPr>
      <p:grpSpPr>
        <a:xfrm>
          <a:off x="0" y="0"/>
          <a:ext cx="0" cy="0"/>
          <a:chOff x="0" y="0"/>
          <a:chExt cx="0" cy="0"/>
        </a:xfrm>
      </p:grpSpPr>
      <p:pic>
        <p:nvPicPr>
          <p:cNvPr id="5" name="Picture 4">
            <a:extLst>
              <a:ext uri="{FF2B5EF4-FFF2-40B4-BE49-F238E27FC236}">
                <a16:creationId xmlns:a16="http://schemas.microsoft.com/office/drawing/2014/main" id="{3EDDD078-039E-91B4-D92D-08C9F08EB07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3000"/>
                    </a14:imgEffect>
                    <a14:imgEffect>
                      <a14:brightnessContrast bright="-12000" contrast="11000"/>
                    </a14:imgEffect>
                  </a14:imgLayer>
                </a14:imgProps>
              </a:ext>
              <a:ext uri="{28A0092B-C50C-407E-A947-70E740481C1C}">
                <a14:useLocalDpi xmlns:a14="http://schemas.microsoft.com/office/drawing/2010/main"/>
              </a:ext>
            </a:extLst>
          </a:blip>
          <a:srcRect/>
          <a:stretch/>
        </p:blipFill>
        <p:spPr>
          <a:xfrm>
            <a:off x="-396078" y="0"/>
            <a:ext cx="9540078" cy="5179012"/>
          </a:xfrm>
          <a:prstGeom prst="rect">
            <a:avLst/>
          </a:prstGeom>
        </p:spPr>
      </p:pic>
      <p:sp>
        <p:nvSpPr>
          <p:cNvPr id="6" name="Rectangle 5">
            <a:extLst>
              <a:ext uri="{FF2B5EF4-FFF2-40B4-BE49-F238E27FC236}">
                <a16:creationId xmlns:a16="http://schemas.microsoft.com/office/drawing/2014/main" id="{62810D9D-613C-FB62-8184-045D71C86C7C}"/>
              </a:ext>
            </a:extLst>
          </p:cNvPr>
          <p:cNvSpPr/>
          <p:nvPr userDrawn="1"/>
        </p:nvSpPr>
        <p:spPr>
          <a:xfrm>
            <a:off x="4817470" y="109182"/>
            <a:ext cx="4203700" cy="4920966"/>
          </a:xfrm>
          <a:prstGeom prst="rect">
            <a:avLst/>
          </a:prstGeom>
          <a:solidFill>
            <a:srgbClr val="F0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p2"/>
          <p:cNvSpPr txBox="1">
            <a:spLocks noGrp="1"/>
          </p:cNvSpPr>
          <p:nvPr>
            <p:ph type="ctrTitle"/>
          </p:nvPr>
        </p:nvSpPr>
        <p:spPr>
          <a:xfrm>
            <a:off x="5015101" y="976350"/>
            <a:ext cx="3625069" cy="20526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4500">
                <a:solidFill>
                  <a:srgbClr val="37BDBA"/>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015101" y="381654"/>
            <a:ext cx="3625069" cy="594696"/>
          </a:xfrm>
          <a:prstGeom prst="rect">
            <a:avLst/>
          </a:prstGeom>
        </p:spPr>
        <p:txBody>
          <a:bodyPr spcFirstLastPara="1" wrap="square" lIns="91440" tIns="91425" rIns="91425" bIns="91425" anchor="ctr" anchorCtr="0">
            <a:noAutofit/>
          </a:bodyPr>
          <a:lstStyle>
            <a:lvl1pPr lvl="0" algn="l">
              <a:lnSpc>
                <a:spcPct val="100000"/>
              </a:lnSpc>
              <a:spcBef>
                <a:spcPts val="0"/>
              </a:spcBef>
              <a:spcAft>
                <a:spcPts val="0"/>
              </a:spcAft>
              <a:buSzPts val="2800"/>
              <a:buNone/>
              <a:defRPr sz="800" b="0">
                <a:solidFill>
                  <a:schemeClr val="tx1">
                    <a:lumMod val="50000"/>
                    <a:lumOff val="50000"/>
                  </a:schemeClr>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2" name="Picture 1">
            <a:extLst>
              <a:ext uri="{FF2B5EF4-FFF2-40B4-BE49-F238E27FC236}">
                <a16:creationId xmlns:a16="http://schemas.microsoft.com/office/drawing/2014/main" id="{2ACF3448-F882-8FA1-A619-BA8703F2721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880892" y="4344348"/>
            <a:ext cx="938642" cy="469321"/>
          </a:xfrm>
          <a:prstGeom prst="rect">
            <a:avLst/>
          </a:prstGeom>
        </p:spPr>
      </p:pic>
    </p:spTree>
    <p:extLst>
      <p:ext uri="{BB962C8B-B14F-4D97-AF65-F5344CB8AC3E}">
        <p14:creationId xmlns:p14="http://schemas.microsoft.com/office/powerpoint/2010/main" val="110567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Section 2">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31732" y="728133"/>
            <a:ext cx="4699001" cy="3310467"/>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5000">
                <a:solidFill>
                  <a:srgbClr val="37BDB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 name="Picture 1">
            <a:extLst>
              <a:ext uri="{FF2B5EF4-FFF2-40B4-BE49-F238E27FC236}">
                <a16:creationId xmlns:a16="http://schemas.microsoft.com/office/drawing/2014/main" id="{9F725852-D359-EBC8-2C55-99429E61C7F4}"/>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7093"/>
                    </a14:imgEffect>
                    <a14:imgEffect>
                      <a14:saturation sat="123000"/>
                    </a14:imgEffect>
                    <a14:imgEffect>
                      <a14:brightnessContrast bright="-27000" contrast="11000"/>
                    </a14:imgEffect>
                  </a14:imgLayer>
                </a14:imgProps>
              </a:ext>
              <a:ext uri="{28A0092B-C50C-407E-A947-70E740481C1C}">
                <a14:useLocalDpi xmlns:a14="http://schemas.microsoft.com/office/drawing/2010/main"/>
              </a:ext>
            </a:extLst>
          </a:blip>
          <a:stretch>
            <a:fillRect/>
          </a:stretch>
        </p:blipFill>
        <p:spPr>
          <a:xfrm>
            <a:off x="651934" y="1210734"/>
            <a:ext cx="2607734" cy="2607734"/>
          </a:xfrm>
          <a:prstGeom prst="rect">
            <a:avLst/>
          </a:prstGeom>
        </p:spPr>
      </p:pic>
      <p:sp>
        <p:nvSpPr>
          <p:cNvPr id="19" name="Google Shape;19;p4"/>
          <p:cNvSpPr txBox="1">
            <a:spLocks noGrp="1"/>
          </p:cNvSpPr>
          <p:nvPr>
            <p:ph type="sldNum" idx="12"/>
          </p:nvPr>
        </p:nvSpPr>
        <p:spPr>
          <a:xfrm>
            <a:off x="8472458" y="536595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18;p4">
            <a:extLst>
              <a:ext uri="{FF2B5EF4-FFF2-40B4-BE49-F238E27FC236}">
                <a16:creationId xmlns:a16="http://schemas.microsoft.com/office/drawing/2014/main" id="{5F8E67CB-2DAB-C3E3-4284-C10958F5C043}"/>
              </a:ext>
            </a:extLst>
          </p:cNvPr>
          <p:cNvSpPr txBox="1">
            <a:spLocks noGrp="1"/>
          </p:cNvSpPr>
          <p:nvPr>
            <p:ph type="body" idx="13" hasCustomPrompt="1"/>
          </p:nvPr>
        </p:nvSpPr>
        <p:spPr>
          <a:xfrm>
            <a:off x="880533" y="1694342"/>
            <a:ext cx="1982073" cy="1588608"/>
          </a:xfrm>
          <a:prstGeom prst="rect">
            <a:avLst/>
          </a:prstGeom>
        </p:spPr>
        <p:txBody>
          <a:bodyPr spcFirstLastPara="1" wrap="square" lIns="91425" tIns="91425" rIns="91425" bIns="91425" anchor="ctr" anchorCtr="0">
            <a:noAutofit/>
          </a:bodyPr>
          <a:lstStyle>
            <a:lvl1pPr marL="114300" lvl="0" indent="0" algn="ctr">
              <a:spcBef>
                <a:spcPts val="0"/>
              </a:spcBef>
              <a:spcAft>
                <a:spcPts val="0"/>
              </a:spcAft>
              <a:buSzPts val="1800"/>
              <a:buFontTx/>
              <a:buNone/>
              <a:defRPr sz="11500" b="1">
                <a:solidFill>
                  <a:schemeClr val="bg1"/>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a:t>1</a:t>
            </a:r>
            <a:endParaRPr/>
          </a:p>
        </p:txBody>
      </p:sp>
      <p:pic>
        <p:nvPicPr>
          <p:cNvPr id="31" name="Picture 30">
            <a:extLst>
              <a:ext uri="{FF2B5EF4-FFF2-40B4-BE49-F238E27FC236}">
                <a16:creationId xmlns:a16="http://schemas.microsoft.com/office/drawing/2014/main" id="{BB4C89EB-209D-4C2B-AD6D-0D1C38394B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3" name="Google Shape;8;p1">
            <a:extLst>
              <a:ext uri="{FF2B5EF4-FFF2-40B4-BE49-F238E27FC236}">
                <a16:creationId xmlns:a16="http://schemas.microsoft.com/office/drawing/2014/main" id="{8B191C4B-E512-21D8-F189-14B17039F652}"/>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343299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Section 3">
    <p:spTree>
      <p:nvGrpSpPr>
        <p:cNvPr id="1" name="Shape 16"/>
        <p:cNvGrpSpPr/>
        <p:nvPr/>
      </p:nvGrpSpPr>
      <p:grpSpPr>
        <a:xfrm>
          <a:off x="0" y="0"/>
          <a:ext cx="0" cy="0"/>
          <a:chOff x="0" y="0"/>
          <a:chExt cx="0" cy="0"/>
        </a:xfrm>
      </p:grpSpPr>
      <p:pic>
        <p:nvPicPr>
          <p:cNvPr id="6" name="Picture 5">
            <a:extLst>
              <a:ext uri="{FF2B5EF4-FFF2-40B4-BE49-F238E27FC236}">
                <a16:creationId xmlns:a16="http://schemas.microsoft.com/office/drawing/2014/main" id="{09814991-4D34-95EB-7DFF-9422DA77E3D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7413"/>
                    </a14:imgEffect>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651934" y="1219200"/>
            <a:ext cx="2607734" cy="2607734"/>
          </a:xfrm>
          <a:prstGeom prst="rect">
            <a:avLst/>
          </a:prstGeom>
        </p:spPr>
      </p:pic>
      <p:sp>
        <p:nvSpPr>
          <p:cNvPr id="17" name="Google Shape;17;p4"/>
          <p:cNvSpPr txBox="1">
            <a:spLocks noGrp="1"/>
          </p:cNvSpPr>
          <p:nvPr>
            <p:ph type="title"/>
          </p:nvPr>
        </p:nvSpPr>
        <p:spPr>
          <a:xfrm>
            <a:off x="4131732" y="728133"/>
            <a:ext cx="4699001" cy="3310467"/>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5000">
                <a:solidFill>
                  <a:srgbClr val="37BDB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sldNum" idx="12"/>
          </p:nvPr>
        </p:nvSpPr>
        <p:spPr>
          <a:xfrm>
            <a:off x="8472458" y="536595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18;p4">
            <a:extLst>
              <a:ext uri="{FF2B5EF4-FFF2-40B4-BE49-F238E27FC236}">
                <a16:creationId xmlns:a16="http://schemas.microsoft.com/office/drawing/2014/main" id="{5F8E67CB-2DAB-C3E3-4284-C10958F5C043}"/>
              </a:ext>
            </a:extLst>
          </p:cNvPr>
          <p:cNvSpPr txBox="1">
            <a:spLocks noGrp="1"/>
          </p:cNvSpPr>
          <p:nvPr>
            <p:ph type="body" idx="13" hasCustomPrompt="1"/>
          </p:nvPr>
        </p:nvSpPr>
        <p:spPr>
          <a:xfrm>
            <a:off x="880533" y="1694342"/>
            <a:ext cx="1982073" cy="1588608"/>
          </a:xfrm>
          <a:prstGeom prst="rect">
            <a:avLst/>
          </a:prstGeom>
        </p:spPr>
        <p:txBody>
          <a:bodyPr spcFirstLastPara="1" wrap="square" lIns="91425" tIns="91425" rIns="91425" bIns="91425" anchor="ctr" anchorCtr="0">
            <a:noAutofit/>
          </a:bodyPr>
          <a:lstStyle>
            <a:lvl1pPr marL="114300" lvl="0" indent="0" algn="ctr">
              <a:spcBef>
                <a:spcPts val="0"/>
              </a:spcBef>
              <a:spcAft>
                <a:spcPts val="0"/>
              </a:spcAft>
              <a:buSzPts val="1800"/>
              <a:buFontTx/>
              <a:buNone/>
              <a:defRPr sz="11500" b="1">
                <a:solidFill>
                  <a:schemeClr val="bg1"/>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a:t>1</a:t>
            </a:r>
            <a:endParaRPr/>
          </a:p>
        </p:txBody>
      </p:sp>
      <p:pic>
        <p:nvPicPr>
          <p:cNvPr id="31" name="Picture 30">
            <a:extLst>
              <a:ext uri="{FF2B5EF4-FFF2-40B4-BE49-F238E27FC236}">
                <a16:creationId xmlns:a16="http://schemas.microsoft.com/office/drawing/2014/main" id="{BB4C89EB-209D-4C2B-AD6D-0D1C38394B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2" name="Google Shape;8;p1">
            <a:extLst>
              <a:ext uri="{FF2B5EF4-FFF2-40B4-BE49-F238E27FC236}">
                <a16:creationId xmlns:a16="http://schemas.microsoft.com/office/drawing/2014/main" id="{FA0A0D6E-5DEC-C0CF-AE53-76F4E34C3854}"/>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334260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Section 4">
    <p:spTree>
      <p:nvGrpSpPr>
        <p:cNvPr id="1" name="Shape 16"/>
        <p:cNvGrpSpPr/>
        <p:nvPr/>
      </p:nvGrpSpPr>
      <p:grpSpPr>
        <a:xfrm>
          <a:off x="0" y="0"/>
          <a:ext cx="0" cy="0"/>
          <a:chOff x="0" y="0"/>
          <a:chExt cx="0" cy="0"/>
        </a:xfrm>
      </p:grpSpPr>
      <p:pic>
        <p:nvPicPr>
          <p:cNvPr id="2" name="Picture 1">
            <a:extLst>
              <a:ext uri="{FF2B5EF4-FFF2-40B4-BE49-F238E27FC236}">
                <a16:creationId xmlns:a16="http://schemas.microsoft.com/office/drawing/2014/main" id="{91DA4C56-3E16-A738-1178-69C1B6431B8C}"/>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colorTemperature colorTemp="6968"/>
                    </a14:imgEffect>
                    <a14:imgEffect>
                      <a14:saturation sat="89000"/>
                    </a14:imgEffect>
                    <a14:imgEffect>
                      <a14:brightnessContrast bright="-24000" contrast="21000"/>
                    </a14:imgEffect>
                  </a14:imgLayer>
                </a14:imgProps>
              </a:ext>
              <a:ext uri="{28A0092B-C50C-407E-A947-70E740481C1C}">
                <a14:useLocalDpi xmlns:a14="http://schemas.microsoft.com/office/drawing/2010/main"/>
              </a:ext>
            </a:extLst>
          </a:blip>
          <a:stretch>
            <a:fillRect/>
          </a:stretch>
        </p:blipFill>
        <p:spPr>
          <a:xfrm>
            <a:off x="643466" y="1225549"/>
            <a:ext cx="2607733" cy="2607733"/>
          </a:xfrm>
          <a:prstGeom prst="rect">
            <a:avLst/>
          </a:prstGeom>
        </p:spPr>
      </p:pic>
      <p:sp>
        <p:nvSpPr>
          <p:cNvPr id="17" name="Google Shape;17;p4"/>
          <p:cNvSpPr txBox="1">
            <a:spLocks noGrp="1"/>
          </p:cNvSpPr>
          <p:nvPr>
            <p:ph type="title"/>
          </p:nvPr>
        </p:nvSpPr>
        <p:spPr>
          <a:xfrm>
            <a:off x="4131732" y="728133"/>
            <a:ext cx="4699001" cy="3310467"/>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5000">
                <a:solidFill>
                  <a:srgbClr val="37BDBA"/>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sldNum" idx="12"/>
          </p:nvPr>
        </p:nvSpPr>
        <p:spPr>
          <a:xfrm>
            <a:off x="8472458" y="536595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7" name="Google Shape;18;p4">
            <a:extLst>
              <a:ext uri="{FF2B5EF4-FFF2-40B4-BE49-F238E27FC236}">
                <a16:creationId xmlns:a16="http://schemas.microsoft.com/office/drawing/2014/main" id="{5F8E67CB-2DAB-C3E3-4284-C10958F5C043}"/>
              </a:ext>
            </a:extLst>
          </p:cNvPr>
          <p:cNvSpPr txBox="1">
            <a:spLocks noGrp="1"/>
          </p:cNvSpPr>
          <p:nvPr>
            <p:ph type="body" idx="13" hasCustomPrompt="1"/>
          </p:nvPr>
        </p:nvSpPr>
        <p:spPr>
          <a:xfrm>
            <a:off x="880533" y="1694342"/>
            <a:ext cx="1982073" cy="1588608"/>
          </a:xfrm>
          <a:prstGeom prst="rect">
            <a:avLst/>
          </a:prstGeom>
        </p:spPr>
        <p:txBody>
          <a:bodyPr spcFirstLastPara="1" wrap="square" lIns="91425" tIns="91425" rIns="91425" bIns="91425" anchor="ctr" anchorCtr="0">
            <a:noAutofit/>
          </a:bodyPr>
          <a:lstStyle>
            <a:lvl1pPr marL="114300" lvl="0" indent="0" algn="ctr">
              <a:spcBef>
                <a:spcPts val="0"/>
              </a:spcBef>
              <a:spcAft>
                <a:spcPts val="0"/>
              </a:spcAft>
              <a:buSzPts val="1800"/>
              <a:buFontTx/>
              <a:buNone/>
              <a:defRPr sz="11500" b="1">
                <a:solidFill>
                  <a:schemeClr val="bg1"/>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r>
              <a:rPr lang="en-US"/>
              <a:t>1</a:t>
            </a:r>
            <a:endParaRPr/>
          </a:p>
        </p:txBody>
      </p:sp>
      <p:pic>
        <p:nvPicPr>
          <p:cNvPr id="31" name="Picture 30">
            <a:extLst>
              <a:ext uri="{FF2B5EF4-FFF2-40B4-BE49-F238E27FC236}">
                <a16:creationId xmlns:a16="http://schemas.microsoft.com/office/drawing/2014/main" id="{BB4C89EB-209D-4C2B-AD6D-0D1C38394B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3" name="Google Shape;8;p1">
            <a:extLst>
              <a:ext uri="{FF2B5EF4-FFF2-40B4-BE49-F238E27FC236}">
                <a16:creationId xmlns:a16="http://schemas.microsoft.com/office/drawing/2014/main" id="{7121C0C9-CB2A-272C-0E1A-CF6E1BFD7330}"/>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169400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userDrawn="1">
  <p:cSld name="Quote 1">
    <p:spTree>
      <p:nvGrpSpPr>
        <p:cNvPr id="1" name="Shape 20"/>
        <p:cNvGrpSpPr/>
        <p:nvPr/>
      </p:nvGrpSpPr>
      <p:grpSpPr>
        <a:xfrm>
          <a:off x="0" y="0"/>
          <a:ext cx="0" cy="0"/>
          <a:chOff x="0" y="0"/>
          <a:chExt cx="0" cy="0"/>
        </a:xfrm>
      </p:grpSpPr>
      <p:pic>
        <p:nvPicPr>
          <p:cNvPr id="4" name="Picture 3">
            <a:extLst>
              <a:ext uri="{FF2B5EF4-FFF2-40B4-BE49-F238E27FC236}">
                <a16:creationId xmlns:a16="http://schemas.microsoft.com/office/drawing/2014/main" id="{1720DA64-5410-C849-8633-90E010B2D22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8000" contrast="18000"/>
                    </a14:imgEffect>
                  </a14:imgLayer>
                </a14:imgProps>
              </a:ext>
              <a:ext uri="{28A0092B-C50C-407E-A947-70E740481C1C}">
                <a14:useLocalDpi xmlns:a14="http://schemas.microsoft.com/office/drawing/2010/main"/>
              </a:ext>
            </a:extLst>
          </a:blip>
          <a:srcRect/>
          <a:stretch/>
        </p:blipFill>
        <p:spPr>
          <a:xfrm>
            <a:off x="118533" y="80433"/>
            <a:ext cx="8906934" cy="4982105"/>
          </a:xfrm>
          <a:prstGeom prst="rect">
            <a:avLst/>
          </a:prstGeom>
        </p:spPr>
      </p:pic>
      <p:sp>
        <p:nvSpPr>
          <p:cNvPr id="22" name="Google Shape;22;p5"/>
          <p:cNvSpPr txBox="1">
            <a:spLocks noGrp="1"/>
          </p:cNvSpPr>
          <p:nvPr>
            <p:ph type="body" idx="1"/>
          </p:nvPr>
        </p:nvSpPr>
        <p:spPr>
          <a:xfrm>
            <a:off x="311699" y="3166533"/>
            <a:ext cx="8586767" cy="1329268"/>
          </a:xfrm>
          <a:prstGeom prst="rect">
            <a:avLst/>
          </a:prstGeom>
        </p:spPr>
        <p:txBody>
          <a:bodyPr spcFirstLastPara="1" wrap="square" lIns="0" tIns="91425" rIns="91425" bIns="91425" anchor="t" anchorCtr="0">
            <a:noAutofit/>
          </a:bodyPr>
          <a:lstStyle>
            <a:lvl1pPr marL="139700" lvl="0" indent="0" algn="ctr">
              <a:spcBef>
                <a:spcPts val="0"/>
              </a:spcBef>
              <a:spcAft>
                <a:spcPts val="0"/>
              </a:spcAft>
              <a:buSzPts val="1400"/>
              <a:buFontTx/>
              <a:buNone/>
              <a:defRPr sz="2800">
                <a:solidFill>
                  <a:schemeClr val="bg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Quote 2">
    <p:spTree>
      <p:nvGrpSpPr>
        <p:cNvPr id="1" name="Shape 20"/>
        <p:cNvGrpSpPr/>
        <p:nvPr/>
      </p:nvGrpSpPr>
      <p:grpSpPr>
        <a:xfrm>
          <a:off x="0" y="0"/>
          <a:ext cx="0" cy="0"/>
          <a:chOff x="0" y="0"/>
          <a:chExt cx="0" cy="0"/>
        </a:xfrm>
      </p:grpSpPr>
      <p:pic>
        <p:nvPicPr>
          <p:cNvPr id="3" name="Picture 2">
            <a:extLst>
              <a:ext uri="{FF2B5EF4-FFF2-40B4-BE49-F238E27FC236}">
                <a16:creationId xmlns:a16="http://schemas.microsoft.com/office/drawing/2014/main" id="{2DF2750C-500A-C47E-041B-FE5DA55CA760}"/>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8000"/>
                    </a14:imgEffect>
                  </a14:imgLayer>
                </a14:imgProps>
              </a:ext>
              <a:ext uri="{28A0092B-C50C-407E-A947-70E740481C1C}">
                <a14:useLocalDpi xmlns:a14="http://schemas.microsoft.com/office/drawing/2010/main"/>
              </a:ext>
            </a:extLst>
          </a:blip>
          <a:srcRect/>
          <a:stretch/>
        </p:blipFill>
        <p:spPr>
          <a:xfrm>
            <a:off x="118533" y="80433"/>
            <a:ext cx="8906934" cy="4982105"/>
          </a:xfrm>
          <a:prstGeom prst="rect">
            <a:avLst/>
          </a:prstGeom>
        </p:spPr>
      </p:pic>
      <p:sp>
        <p:nvSpPr>
          <p:cNvPr id="22" name="Google Shape;22;p5"/>
          <p:cNvSpPr txBox="1">
            <a:spLocks noGrp="1"/>
          </p:cNvSpPr>
          <p:nvPr>
            <p:ph type="body" idx="1"/>
          </p:nvPr>
        </p:nvSpPr>
        <p:spPr>
          <a:xfrm>
            <a:off x="311699" y="3166533"/>
            <a:ext cx="8586767" cy="1329268"/>
          </a:xfrm>
          <a:prstGeom prst="rect">
            <a:avLst/>
          </a:prstGeom>
        </p:spPr>
        <p:txBody>
          <a:bodyPr spcFirstLastPara="1" wrap="square" lIns="0" tIns="91425" rIns="91425" bIns="91425" anchor="t" anchorCtr="0">
            <a:noAutofit/>
          </a:bodyPr>
          <a:lstStyle>
            <a:lvl1pPr marL="139700" lvl="0" indent="0" algn="ctr">
              <a:spcBef>
                <a:spcPts val="0"/>
              </a:spcBef>
              <a:spcAft>
                <a:spcPts val="0"/>
              </a:spcAft>
              <a:buSzPts val="1400"/>
              <a:buFontTx/>
              <a:buNone/>
              <a:defRPr sz="2800">
                <a:solidFill>
                  <a:schemeClr val="bg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358254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preserve="1" userDrawn="1">
  <p:cSld name="Quote 3">
    <p:spTree>
      <p:nvGrpSpPr>
        <p:cNvPr id="1" name="Shape 20"/>
        <p:cNvGrpSpPr/>
        <p:nvPr/>
      </p:nvGrpSpPr>
      <p:grpSpPr>
        <a:xfrm>
          <a:off x="0" y="0"/>
          <a:ext cx="0" cy="0"/>
          <a:chOff x="0" y="0"/>
          <a:chExt cx="0" cy="0"/>
        </a:xfrm>
      </p:grpSpPr>
      <p:pic>
        <p:nvPicPr>
          <p:cNvPr id="2" name="Picture 1">
            <a:extLst>
              <a:ext uri="{FF2B5EF4-FFF2-40B4-BE49-F238E27FC236}">
                <a16:creationId xmlns:a16="http://schemas.microsoft.com/office/drawing/2014/main" id="{30016E7A-0306-9EDE-AE14-0646B6058504}"/>
              </a:ext>
            </a:extLst>
          </p:cNvPr>
          <p:cNvPicPr>
            <a:picLocks noChangeAspect="1"/>
          </p:cNvPicPr>
          <p:nvPr userDrawn="1"/>
        </p:nvPicPr>
        <p:blipFill rotWithShape="1">
          <a:blip r:embed="rId2" cstate="email">
            <a:alphaModFix/>
            <a:extLst>
              <a:ext uri="{BEBA8EAE-BF5A-486C-A8C5-ECC9F3942E4B}">
                <a14:imgProps xmlns:a14="http://schemas.microsoft.com/office/drawing/2010/main">
                  <a14:imgLayer r:embed="rId3">
                    <a14:imgEffect>
                      <a14:sharpenSoften amount="-11000"/>
                    </a14:imgEffect>
                    <a14:imgEffect>
                      <a14:colorTemperature colorTemp="6835"/>
                    </a14:imgEffect>
                    <a14:imgEffect>
                      <a14:saturation sat="115000"/>
                    </a14:imgEffect>
                    <a14:imgEffect>
                      <a14:brightnessContrast bright="-22000" contrast="4000"/>
                    </a14:imgEffect>
                  </a14:imgLayer>
                </a14:imgProps>
              </a:ext>
              <a:ext uri="{28A0092B-C50C-407E-A947-70E740481C1C}">
                <a14:useLocalDpi xmlns:a14="http://schemas.microsoft.com/office/drawing/2010/main"/>
              </a:ext>
            </a:extLst>
          </a:blip>
          <a:srcRect/>
          <a:stretch/>
        </p:blipFill>
        <p:spPr>
          <a:xfrm>
            <a:off x="118533" y="80962"/>
            <a:ext cx="8906934" cy="4982105"/>
          </a:xfrm>
          <a:prstGeom prst="rect">
            <a:avLst/>
          </a:prstGeom>
        </p:spPr>
      </p:pic>
      <p:sp>
        <p:nvSpPr>
          <p:cNvPr id="22" name="Google Shape;22;p5"/>
          <p:cNvSpPr txBox="1">
            <a:spLocks noGrp="1"/>
          </p:cNvSpPr>
          <p:nvPr>
            <p:ph type="body" idx="1"/>
          </p:nvPr>
        </p:nvSpPr>
        <p:spPr>
          <a:xfrm>
            <a:off x="311700" y="421418"/>
            <a:ext cx="3134233" cy="4489249"/>
          </a:xfrm>
          <a:prstGeom prst="rect">
            <a:avLst/>
          </a:prstGeom>
        </p:spPr>
        <p:txBody>
          <a:bodyPr spcFirstLastPara="1" wrap="square" lIns="0" tIns="91425" rIns="91425" bIns="91425" anchor="t" anchorCtr="0">
            <a:noAutofit/>
          </a:bodyPr>
          <a:lstStyle>
            <a:lvl1pPr marL="139700" lvl="0" indent="0" algn="ctr">
              <a:spcBef>
                <a:spcPts val="0"/>
              </a:spcBef>
              <a:spcAft>
                <a:spcPts val="0"/>
              </a:spcAft>
              <a:buSzPts val="1400"/>
              <a:buFontTx/>
              <a:buNone/>
              <a:defRPr sz="2800">
                <a:solidFill>
                  <a:schemeClr val="bg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 name="Google Shape;22;p5">
            <a:extLst>
              <a:ext uri="{FF2B5EF4-FFF2-40B4-BE49-F238E27FC236}">
                <a16:creationId xmlns:a16="http://schemas.microsoft.com/office/drawing/2014/main" id="{E19242C7-FD86-5E03-0A8E-775DECB11868}"/>
              </a:ext>
            </a:extLst>
          </p:cNvPr>
          <p:cNvSpPr txBox="1">
            <a:spLocks noGrp="1"/>
          </p:cNvSpPr>
          <p:nvPr>
            <p:ph type="body" idx="13"/>
          </p:nvPr>
        </p:nvSpPr>
        <p:spPr>
          <a:xfrm>
            <a:off x="5755767" y="296334"/>
            <a:ext cx="3134233" cy="4323374"/>
          </a:xfrm>
          <a:prstGeom prst="rect">
            <a:avLst/>
          </a:prstGeom>
        </p:spPr>
        <p:txBody>
          <a:bodyPr spcFirstLastPara="1" wrap="square" lIns="0" tIns="91425" rIns="91425" bIns="91425" anchor="b" anchorCtr="0">
            <a:noAutofit/>
          </a:bodyPr>
          <a:lstStyle>
            <a:lvl1pPr marL="139700" lvl="0" indent="0" algn="ctr">
              <a:spcBef>
                <a:spcPts val="0"/>
              </a:spcBef>
              <a:spcAft>
                <a:spcPts val="0"/>
              </a:spcAft>
              <a:buSzPts val="1400"/>
              <a:buFontTx/>
              <a:buNone/>
              <a:defRPr sz="2800">
                <a:solidFill>
                  <a:schemeClr val="bg1"/>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extLst>
      <p:ext uri="{BB962C8B-B14F-4D97-AF65-F5344CB8AC3E}">
        <p14:creationId xmlns:p14="http://schemas.microsoft.com/office/powerpoint/2010/main" val="1234335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reserve="1" userDrawn="1">
  <p:cSld name="2 text boxes no outline">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558800" y="233865"/>
            <a:ext cx="8314266" cy="866801"/>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solidFill>
                  <a:srgbClr val="37BDBA"/>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582632" y="1355734"/>
            <a:ext cx="3896234" cy="3038466"/>
          </a:xfrm>
          <a:prstGeom prst="rect">
            <a:avLst/>
          </a:prstGeom>
          <a:ln w="9525">
            <a:noFill/>
          </a:ln>
        </p:spPr>
        <p:txBody>
          <a:bodyPr spcFirstLastPara="1" wrap="square" lIns="91440" tIns="274320" rIns="91425" bIns="91425" anchor="t" anchorCtr="0">
            <a:noAutofit/>
          </a:bodyPr>
          <a:lstStyle>
            <a:lvl1pPr marL="457200" lvl="0" indent="-304800">
              <a:spcBef>
                <a:spcPts val="0"/>
              </a:spcBef>
              <a:spcAft>
                <a:spcPts val="0"/>
              </a:spcAft>
              <a:buClr>
                <a:srgbClr val="37BDBA"/>
              </a:buClr>
              <a:buSzPct val="90000"/>
              <a:buFont typeface="Arial" panose="020B0604020202020204" pitchFamily="34" charset="0"/>
              <a:buChar char="•"/>
              <a:defRPr sz="1200">
                <a:solidFill>
                  <a:schemeClr val="tx1">
                    <a:lumMod val="50000"/>
                    <a:lumOff val="50000"/>
                  </a:schemeClr>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80925" y="5408284"/>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 name="Google Shape;30;p7">
            <a:extLst>
              <a:ext uri="{FF2B5EF4-FFF2-40B4-BE49-F238E27FC236}">
                <a16:creationId xmlns:a16="http://schemas.microsoft.com/office/drawing/2014/main" id="{74DEE4C6-3C34-5B65-DACA-4DA1A8FA5249}"/>
              </a:ext>
            </a:extLst>
          </p:cNvPr>
          <p:cNvSpPr txBox="1">
            <a:spLocks noGrp="1"/>
          </p:cNvSpPr>
          <p:nvPr>
            <p:ph type="body" idx="13"/>
          </p:nvPr>
        </p:nvSpPr>
        <p:spPr>
          <a:xfrm>
            <a:off x="4841366" y="1355734"/>
            <a:ext cx="3693034" cy="3021533"/>
          </a:xfrm>
          <a:prstGeom prst="rect">
            <a:avLst/>
          </a:prstGeom>
          <a:ln w="9525">
            <a:noFill/>
          </a:ln>
        </p:spPr>
        <p:txBody>
          <a:bodyPr spcFirstLastPara="1" wrap="square" lIns="91440" tIns="274320" rIns="91425" bIns="91425" anchor="t" anchorCtr="0">
            <a:noAutofit/>
          </a:bodyPr>
          <a:lstStyle>
            <a:lvl1pPr marL="457200" lvl="0" indent="-304800">
              <a:spcBef>
                <a:spcPts val="0"/>
              </a:spcBef>
              <a:spcAft>
                <a:spcPts val="0"/>
              </a:spcAft>
              <a:buClr>
                <a:srgbClr val="37BDBA"/>
              </a:buClr>
              <a:buSzPct val="90000"/>
              <a:buFont typeface="Arial" panose="020B0604020202020204" pitchFamily="34" charset="0"/>
              <a:buChar char="•"/>
              <a:defRPr sz="1200">
                <a:solidFill>
                  <a:schemeClr val="tx1">
                    <a:lumMod val="50000"/>
                    <a:lumOff val="50000"/>
                  </a:schemeClr>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4" name="Picture 3">
            <a:extLst>
              <a:ext uri="{FF2B5EF4-FFF2-40B4-BE49-F238E27FC236}">
                <a16:creationId xmlns:a16="http://schemas.microsoft.com/office/drawing/2014/main" id="{335BBAC8-3440-EB3E-201C-F41EAC6F0C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04746" y="4725367"/>
            <a:ext cx="548700" cy="274350"/>
          </a:xfrm>
          <a:prstGeom prst="rect">
            <a:avLst/>
          </a:prstGeom>
        </p:spPr>
      </p:pic>
      <p:sp>
        <p:nvSpPr>
          <p:cNvPr id="2" name="Google Shape;8;p1">
            <a:extLst>
              <a:ext uri="{FF2B5EF4-FFF2-40B4-BE49-F238E27FC236}">
                <a16:creationId xmlns:a16="http://schemas.microsoft.com/office/drawing/2014/main" id="{59FA4D1A-FBFD-D624-09C1-98DC766E63AB}"/>
              </a:ext>
            </a:extLst>
          </p:cNvPr>
          <p:cNvSpPr txBox="1">
            <a:spLocks/>
          </p:cNvSpPr>
          <p:nvPr userDrawn="1"/>
        </p:nvSpPr>
        <p:spPr>
          <a:xfrm>
            <a:off x="8510558" y="45721"/>
            <a:ext cx="548700" cy="393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z="700" b="1" smtClean="0"/>
              <a:pPr/>
              <a:t>‹#›</a:t>
            </a:fld>
            <a:endParaRPr lang="en-GB" sz="700" b="1"/>
          </a:p>
        </p:txBody>
      </p:sp>
    </p:spTree>
    <p:extLst>
      <p:ext uri="{BB962C8B-B14F-4D97-AF65-F5344CB8AC3E}">
        <p14:creationId xmlns:p14="http://schemas.microsoft.com/office/powerpoint/2010/main" val="47672776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3" name="Rectangle 2">
            <a:extLst>
              <a:ext uri="{FF2B5EF4-FFF2-40B4-BE49-F238E27FC236}">
                <a16:creationId xmlns:a16="http://schemas.microsoft.com/office/drawing/2014/main" id="{F720D398-CA32-7AE6-4828-9818CA9ABD6A}"/>
              </a:ext>
            </a:extLst>
          </p:cNvPr>
          <p:cNvSpPr/>
          <p:nvPr userDrawn="1"/>
        </p:nvSpPr>
        <p:spPr>
          <a:xfrm>
            <a:off x="122842" y="84524"/>
            <a:ext cx="8898316" cy="4972293"/>
          </a:xfrm>
          <a:prstGeom prst="rect">
            <a:avLst/>
          </a:prstGeom>
          <a:solidFill>
            <a:srgbClr val="F0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82" r:id="rId3"/>
    <p:sldLayoutId id="2147483683" r:id="rId4"/>
    <p:sldLayoutId id="2147483684" r:id="rId5"/>
    <p:sldLayoutId id="2147483651" r:id="rId6"/>
    <p:sldLayoutId id="2147483695" r:id="rId7"/>
    <p:sldLayoutId id="2147483685" r:id="rId8"/>
    <p:sldLayoutId id="2147483693" r:id="rId9"/>
    <p:sldLayoutId id="2147483691" r:id="rId10"/>
    <p:sldLayoutId id="2147483692" r:id="rId11"/>
    <p:sldLayoutId id="2147483686" r:id="rId12"/>
    <p:sldLayoutId id="2147483687" r:id="rId13"/>
    <p:sldLayoutId id="2147483688" r:id="rId14"/>
    <p:sldLayoutId id="2147483689" r:id="rId15"/>
    <p:sldLayoutId id="2147483690" r:id="rId16"/>
    <p:sldLayoutId id="2147483694" r:id="rId17"/>
    <p:sldLayoutId id="2147483696" r:id="rId18"/>
    <p:sldLayoutId id="214748369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37BDBA"/>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green and black background&#10;&#10;Description automatically generated with medium confidence">
            <a:extLst>
              <a:ext uri="{FF2B5EF4-FFF2-40B4-BE49-F238E27FC236}">
                <a16:creationId xmlns:a16="http://schemas.microsoft.com/office/drawing/2014/main" id="{8EC7B679-69EF-83A8-FB01-287EB53D98DC}"/>
              </a:ext>
            </a:extLst>
          </p:cNvPr>
          <p:cNvPicPr>
            <a:picLocks noChangeAspect="1"/>
          </p:cNvPicPr>
          <p:nvPr/>
        </p:nvPicPr>
        <p:blipFill rotWithShape="1">
          <a:blip r:embed="rId3"/>
          <a:srcRect l="30803" t="6858" r="29041" b="41087"/>
          <a:stretch/>
        </p:blipFill>
        <p:spPr>
          <a:xfrm>
            <a:off x="3974287" y="288583"/>
            <a:ext cx="4291759" cy="4450810"/>
          </a:xfrm>
          <a:prstGeom prst="rect">
            <a:avLst/>
          </a:prstGeom>
        </p:spPr>
      </p:pic>
      <p:sp>
        <p:nvSpPr>
          <p:cNvPr id="8" name="TextBox 7">
            <a:extLst>
              <a:ext uri="{FF2B5EF4-FFF2-40B4-BE49-F238E27FC236}">
                <a16:creationId xmlns:a16="http://schemas.microsoft.com/office/drawing/2014/main" id="{9392BBE9-69EE-64A9-38A0-3C842F9B983D}"/>
              </a:ext>
            </a:extLst>
          </p:cNvPr>
          <p:cNvSpPr txBox="1"/>
          <p:nvPr/>
        </p:nvSpPr>
        <p:spPr>
          <a:xfrm>
            <a:off x="116931" y="4739393"/>
            <a:ext cx="3857356" cy="200055"/>
          </a:xfrm>
          <a:prstGeom prst="rect">
            <a:avLst/>
          </a:prstGeom>
          <a:noFill/>
        </p:spPr>
        <p:txBody>
          <a:bodyPr wrap="square" lIns="91440" tIns="45720" rIns="91440" bIns="45720" rtlCol="0" anchor="t">
            <a:spAutoFit/>
          </a:bodyPr>
          <a:lstStyle/>
          <a:p>
            <a:r>
              <a:rPr lang="en-US" sz="700" dirty="0">
                <a:solidFill>
                  <a:schemeClr val="bg1">
                    <a:lumMod val="50000"/>
                  </a:schemeClr>
                </a:solidFill>
              </a:rPr>
              <a:t>Source: California Protected Areas Database (CPAD) –www.calands.org (June 2023)</a:t>
            </a:r>
            <a:endParaRPr lang="en-US" sz="700" dirty="0"/>
          </a:p>
        </p:txBody>
      </p:sp>
      <p:sp>
        <p:nvSpPr>
          <p:cNvPr id="2" name="Title 1"/>
          <p:cNvSpPr>
            <a:spLocks noGrp="1"/>
          </p:cNvSpPr>
          <p:nvPr>
            <p:ph type="title"/>
          </p:nvPr>
        </p:nvSpPr>
        <p:spPr>
          <a:xfrm>
            <a:off x="181233" y="1016315"/>
            <a:ext cx="3156519" cy="1039196"/>
          </a:xfrm>
        </p:spPr>
        <p:txBody>
          <a:bodyPr>
            <a:noAutofit/>
          </a:bodyPr>
          <a:lstStyle/>
          <a:p>
            <a:r>
              <a:rPr lang="en-US" b="0" dirty="0"/>
              <a:t>Parks &amp; Open Space</a:t>
            </a:r>
          </a:p>
        </p:txBody>
      </p:sp>
      <p:sp>
        <p:nvSpPr>
          <p:cNvPr id="7" name="TextBox 6">
            <a:extLst>
              <a:ext uri="{FF2B5EF4-FFF2-40B4-BE49-F238E27FC236}">
                <a16:creationId xmlns:a16="http://schemas.microsoft.com/office/drawing/2014/main" id="{3CA58BBE-36F8-56A1-C3C9-DE9274BEF01C}"/>
              </a:ext>
            </a:extLst>
          </p:cNvPr>
          <p:cNvSpPr txBox="1"/>
          <p:nvPr/>
        </p:nvSpPr>
        <p:spPr>
          <a:xfrm>
            <a:off x="4541398" y="3506738"/>
            <a:ext cx="678426" cy="301044"/>
          </a:xfrm>
          <a:prstGeom prst="rect">
            <a:avLst/>
          </a:prstGeom>
          <a:noFill/>
        </p:spPr>
        <p:txBody>
          <a:bodyPr wrap="square" rtlCol="0">
            <a:spAutoFit/>
          </a:bodyPr>
          <a:lstStyle/>
          <a:p>
            <a:pPr>
              <a:lnSpc>
                <a:spcPts val="800"/>
              </a:lnSpc>
            </a:pPr>
            <a:r>
              <a:rPr lang="en-US" sz="1000" dirty="0"/>
              <a:t>Not to scale</a:t>
            </a:r>
          </a:p>
        </p:txBody>
      </p:sp>
      <p:sp>
        <p:nvSpPr>
          <p:cNvPr id="9" name="Title 1">
            <a:extLst>
              <a:ext uri="{FF2B5EF4-FFF2-40B4-BE49-F238E27FC236}">
                <a16:creationId xmlns:a16="http://schemas.microsoft.com/office/drawing/2014/main" id="{B5CF2A14-2593-2F29-F58D-4E8421AA5442}"/>
              </a:ext>
            </a:extLst>
          </p:cNvPr>
          <p:cNvSpPr txBox="1">
            <a:spLocks/>
          </p:cNvSpPr>
          <p:nvPr/>
        </p:nvSpPr>
        <p:spPr>
          <a:xfrm>
            <a:off x="6972926" y="743658"/>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ln w="3175">
                  <a:noFill/>
                </a:ln>
                <a:solidFill>
                  <a:srgbClr val="FFAB40"/>
                </a:solidFill>
                <a:effectLst>
                  <a:outerShdw blurRad="50800" dist="50800" dir="5400000" sx="50000" sy="50000" algn="ctr" rotWithShape="0">
                    <a:schemeClr val="bg1">
                      <a:alpha val="43000"/>
                    </a:schemeClr>
                  </a:outerShdw>
                </a:effectLst>
              </a:rPr>
              <a:t>1</a:t>
            </a:r>
          </a:p>
        </p:txBody>
      </p:sp>
      <p:sp>
        <p:nvSpPr>
          <p:cNvPr id="10" name="Title 1">
            <a:extLst>
              <a:ext uri="{FF2B5EF4-FFF2-40B4-BE49-F238E27FC236}">
                <a16:creationId xmlns:a16="http://schemas.microsoft.com/office/drawing/2014/main" id="{2E54F7B1-A8A8-9071-8737-3E1F1A0E231C}"/>
              </a:ext>
            </a:extLst>
          </p:cNvPr>
          <p:cNvSpPr txBox="1">
            <a:spLocks/>
          </p:cNvSpPr>
          <p:nvPr/>
        </p:nvSpPr>
        <p:spPr>
          <a:xfrm>
            <a:off x="6484130" y="4365849"/>
            <a:ext cx="1996204"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000" dirty="0"/>
              <a:t>SPAs outlined &amp; </a:t>
            </a:r>
            <a:r>
              <a:rPr lang="en-US" sz="1000" b="1" dirty="0">
                <a:solidFill>
                  <a:schemeClr val="accent4"/>
                </a:solidFill>
              </a:rPr>
              <a:t>numbered</a:t>
            </a:r>
          </a:p>
        </p:txBody>
      </p:sp>
      <p:sp>
        <p:nvSpPr>
          <p:cNvPr id="11" name="Title 1">
            <a:extLst>
              <a:ext uri="{FF2B5EF4-FFF2-40B4-BE49-F238E27FC236}">
                <a16:creationId xmlns:a16="http://schemas.microsoft.com/office/drawing/2014/main" id="{9DDFDFC1-4CE0-8079-27F1-DA59C17552E0}"/>
              </a:ext>
            </a:extLst>
          </p:cNvPr>
          <p:cNvSpPr txBox="1">
            <a:spLocks/>
          </p:cNvSpPr>
          <p:nvPr/>
        </p:nvSpPr>
        <p:spPr>
          <a:xfrm>
            <a:off x="4947563" y="1495195"/>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rgbClr val="FFAB40"/>
                </a:solidFill>
              </a:rPr>
              <a:t>2</a:t>
            </a:r>
          </a:p>
        </p:txBody>
      </p:sp>
      <p:sp>
        <p:nvSpPr>
          <p:cNvPr id="12" name="Title 1">
            <a:extLst>
              <a:ext uri="{FF2B5EF4-FFF2-40B4-BE49-F238E27FC236}">
                <a16:creationId xmlns:a16="http://schemas.microsoft.com/office/drawing/2014/main" id="{E7583448-15BE-2BFF-21C2-719715F00636}"/>
              </a:ext>
            </a:extLst>
          </p:cNvPr>
          <p:cNvSpPr txBox="1">
            <a:spLocks/>
          </p:cNvSpPr>
          <p:nvPr/>
        </p:nvSpPr>
        <p:spPr>
          <a:xfrm>
            <a:off x="6972926" y="2011434"/>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rgbClr val="FFAB40"/>
                </a:solidFill>
              </a:rPr>
              <a:t>3</a:t>
            </a:r>
          </a:p>
        </p:txBody>
      </p:sp>
      <p:sp>
        <p:nvSpPr>
          <p:cNvPr id="13" name="Title 1">
            <a:extLst>
              <a:ext uri="{FF2B5EF4-FFF2-40B4-BE49-F238E27FC236}">
                <a16:creationId xmlns:a16="http://schemas.microsoft.com/office/drawing/2014/main" id="{A5E9C293-B4AA-DEF1-B458-D1C41417F91C}"/>
              </a:ext>
            </a:extLst>
          </p:cNvPr>
          <p:cNvSpPr txBox="1">
            <a:spLocks/>
          </p:cNvSpPr>
          <p:nvPr/>
        </p:nvSpPr>
        <p:spPr>
          <a:xfrm>
            <a:off x="5894510" y="2831218"/>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chemeClr val="accent4"/>
                </a:solidFill>
              </a:rPr>
              <a:t>4</a:t>
            </a:r>
          </a:p>
        </p:txBody>
      </p:sp>
      <p:sp>
        <p:nvSpPr>
          <p:cNvPr id="15" name="Title 1">
            <a:extLst>
              <a:ext uri="{FF2B5EF4-FFF2-40B4-BE49-F238E27FC236}">
                <a16:creationId xmlns:a16="http://schemas.microsoft.com/office/drawing/2014/main" id="{B37D9AAC-ECE9-E8AE-48CB-94B2B7A5FB52}"/>
              </a:ext>
            </a:extLst>
          </p:cNvPr>
          <p:cNvSpPr txBox="1">
            <a:spLocks/>
          </p:cNvSpPr>
          <p:nvPr/>
        </p:nvSpPr>
        <p:spPr>
          <a:xfrm>
            <a:off x="5403172" y="3017990"/>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chemeClr val="accent4"/>
                </a:solidFill>
              </a:rPr>
              <a:t>5</a:t>
            </a:r>
          </a:p>
        </p:txBody>
      </p:sp>
      <p:sp>
        <p:nvSpPr>
          <p:cNvPr id="16" name="Title 1">
            <a:extLst>
              <a:ext uri="{FF2B5EF4-FFF2-40B4-BE49-F238E27FC236}">
                <a16:creationId xmlns:a16="http://schemas.microsoft.com/office/drawing/2014/main" id="{370B7502-9DF3-207B-B396-F78525327BFF}"/>
              </a:ext>
            </a:extLst>
          </p:cNvPr>
          <p:cNvSpPr txBox="1">
            <a:spLocks/>
          </p:cNvSpPr>
          <p:nvPr/>
        </p:nvSpPr>
        <p:spPr>
          <a:xfrm>
            <a:off x="5973514" y="3319966"/>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chemeClr val="accent4"/>
                </a:solidFill>
              </a:rPr>
              <a:t>6</a:t>
            </a:r>
          </a:p>
        </p:txBody>
      </p:sp>
      <p:sp>
        <p:nvSpPr>
          <p:cNvPr id="17" name="Title 1">
            <a:extLst>
              <a:ext uri="{FF2B5EF4-FFF2-40B4-BE49-F238E27FC236}">
                <a16:creationId xmlns:a16="http://schemas.microsoft.com/office/drawing/2014/main" id="{2508C6DE-2BB0-6B2C-04FF-CA737CEF940D}"/>
              </a:ext>
            </a:extLst>
          </p:cNvPr>
          <p:cNvSpPr txBox="1">
            <a:spLocks/>
          </p:cNvSpPr>
          <p:nvPr/>
        </p:nvSpPr>
        <p:spPr>
          <a:xfrm>
            <a:off x="6559747" y="3417866"/>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chemeClr val="accent4"/>
                </a:solidFill>
              </a:rPr>
              <a:t>7</a:t>
            </a:r>
          </a:p>
        </p:txBody>
      </p:sp>
      <p:sp>
        <p:nvSpPr>
          <p:cNvPr id="18" name="Title 1">
            <a:extLst>
              <a:ext uri="{FF2B5EF4-FFF2-40B4-BE49-F238E27FC236}">
                <a16:creationId xmlns:a16="http://schemas.microsoft.com/office/drawing/2014/main" id="{85831421-5CF2-37D2-6CFB-41BBCBEEB6FC}"/>
              </a:ext>
            </a:extLst>
          </p:cNvPr>
          <p:cNvSpPr txBox="1">
            <a:spLocks/>
          </p:cNvSpPr>
          <p:nvPr/>
        </p:nvSpPr>
        <p:spPr>
          <a:xfrm>
            <a:off x="6050861" y="4005588"/>
            <a:ext cx="293306" cy="37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chemeClr val="accent4"/>
                </a:solidFill>
              </a:rPr>
              <a:t>8</a:t>
            </a:r>
          </a:p>
        </p:txBody>
      </p:sp>
      <p:pic>
        <p:nvPicPr>
          <p:cNvPr id="19" name="Picture 18" descr="A green and black background&#10;&#10;Description automatically generated">
            <a:extLst>
              <a:ext uri="{FF2B5EF4-FFF2-40B4-BE49-F238E27FC236}">
                <a16:creationId xmlns:a16="http://schemas.microsoft.com/office/drawing/2014/main" id="{90387DE3-4ED4-029C-F8D1-21D275E55408}"/>
              </a:ext>
            </a:extLst>
          </p:cNvPr>
          <p:cNvPicPr>
            <a:picLocks noChangeAspect="1"/>
          </p:cNvPicPr>
          <p:nvPr/>
        </p:nvPicPr>
        <p:blipFill rotWithShape="1">
          <a:blip r:embed="rId4"/>
          <a:srcRect l="39587" t="61817" r="46073" b="2542"/>
          <a:stretch/>
        </p:blipFill>
        <p:spPr>
          <a:xfrm>
            <a:off x="4610822" y="3844032"/>
            <a:ext cx="392466" cy="780386"/>
          </a:xfrm>
          <a:prstGeom prst="rect">
            <a:avLst/>
          </a:prstGeom>
          <a:ln>
            <a:solidFill>
              <a:schemeClr val="bg2"/>
            </a:solidFill>
          </a:ln>
        </p:spPr>
      </p:pic>
      <p:sp>
        <p:nvSpPr>
          <p:cNvPr id="20" name="TextBox 19">
            <a:extLst>
              <a:ext uri="{FF2B5EF4-FFF2-40B4-BE49-F238E27FC236}">
                <a16:creationId xmlns:a16="http://schemas.microsoft.com/office/drawing/2014/main" id="{D31C6BC0-7FE3-39C7-370A-AA0EAB9E7240}"/>
              </a:ext>
            </a:extLst>
          </p:cNvPr>
          <p:cNvSpPr txBox="1"/>
          <p:nvPr/>
        </p:nvSpPr>
        <p:spPr>
          <a:xfrm>
            <a:off x="178380" y="2113933"/>
            <a:ext cx="3350752" cy="1615827"/>
          </a:xfrm>
          <a:prstGeom prst="rect">
            <a:avLst/>
          </a:prstGeom>
          <a:noFill/>
        </p:spPr>
        <p:txBody>
          <a:bodyPr wrap="square" lIns="91440" tIns="45720" rIns="91440" bIns="45720" rtlCol="0" anchor="t">
            <a:spAutoFit/>
          </a:bodyPr>
          <a:lstStyle/>
          <a:p>
            <a:r>
              <a:rPr lang="en-US" sz="1100" dirty="0">
                <a:solidFill>
                  <a:schemeClr val="bg1">
                    <a:lumMod val="50000"/>
                  </a:schemeClr>
                </a:solidFill>
              </a:rPr>
              <a:t>Map includes </a:t>
            </a:r>
            <a:r>
              <a:rPr lang="en-US" sz="1100" b="1" dirty="0">
                <a:solidFill>
                  <a:schemeClr val="bg1">
                    <a:lumMod val="50000"/>
                  </a:schemeClr>
                </a:solidFill>
              </a:rPr>
              <a:t>open access/open for public use</a:t>
            </a:r>
            <a:r>
              <a:rPr lang="en-US" sz="1100" dirty="0">
                <a:solidFill>
                  <a:schemeClr val="bg1">
                    <a:lumMod val="50000"/>
                  </a:schemeClr>
                </a:solidFill>
              </a:rPr>
              <a:t> city and neighborhood parks,  regional and county parks, preserves, watersheds and acquired flood management areas, state and national parks, national forests and Bureau of Land Management lands, as well as protected public farmlands and ranchlands. Map excludes civic centers, dumps, military lands, and sovereign tribal lands unless reported as public by the tribe.</a:t>
            </a:r>
            <a:endParaRPr lang="en-US" sz="1100" dirty="0"/>
          </a:p>
        </p:txBody>
      </p:sp>
    </p:spTree>
    <p:extLst>
      <p:ext uri="{BB962C8B-B14F-4D97-AF65-F5344CB8AC3E}">
        <p14:creationId xmlns:p14="http://schemas.microsoft.com/office/powerpoint/2010/main" val="15863217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856F579C56B8449BFEEF7CC89DBE9A" ma:contentTypeVersion="19" ma:contentTypeDescription="Create a new document." ma:contentTypeScope="" ma:versionID="9982ee908be9a88a77723b8b356dd630">
  <xsd:schema xmlns:xsd="http://www.w3.org/2001/XMLSchema" xmlns:xs="http://www.w3.org/2001/XMLSchema" xmlns:p="http://schemas.microsoft.com/office/2006/metadata/properties" xmlns:ns2="9798249d-c488-4a9b-802d-c7db6cd6d03f" xmlns:ns3="2f7eafbe-9c4a-4ffc-a6ed-7929c4516cab" targetNamespace="http://schemas.microsoft.com/office/2006/metadata/properties" ma:root="true" ma:fieldsID="c3b7e71b0f950d05bf6f46be61255fed" ns2:_="" ns3:_="">
    <xsd:import namespace="9798249d-c488-4a9b-802d-c7db6cd6d03f"/>
    <xsd:import namespace="2f7eafbe-9c4a-4ffc-a6ed-7929c4516ca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Location"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98249d-c488-4a9b-802d-c7db6cd6d03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bde806a-8c02-4b59-af29-7ceb9806c8a9}" ma:internalName="TaxCatchAll" ma:showField="CatchAllData" ma:web="9798249d-c488-4a9b-802d-c7db6cd6d03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f7eafbe-9c4a-4ffc-a6ed-7929c4516ca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1430dc5-f31d-46e6-8534-577abdeaf2dd"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98249d-c488-4a9b-802d-c7db6cd6d03f" xsi:nil="true"/>
    <lcf76f155ced4ddcb4097134ff3c332f xmlns="2f7eafbe-9c4a-4ffc-a6ed-7929c4516ca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67790F-4244-4C7D-9E22-124A89753FC7}">
  <ds:schemaRefs>
    <ds:schemaRef ds:uri="2f7eafbe-9c4a-4ffc-a6ed-7929c4516cab"/>
    <ds:schemaRef ds:uri="9798249d-c488-4a9b-802d-c7db6cd6d0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027306-6EA4-4717-94D2-F99701038EAC}">
  <ds:schemaRefs>
    <ds:schemaRef ds:uri="10e91ea9-73c4-4bad-b221-80a6cd9d8e5a"/>
    <ds:schemaRef ds:uri="2f7eafbe-9c4a-4ffc-a6ed-7929c4516cab"/>
    <ds:schemaRef ds:uri="9798249d-c488-4a9b-802d-c7db6cd6d03f"/>
    <ds:schemaRef ds:uri="ae100480-e3bb-4186-bdad-14f35ee9075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39E5CFA-6FB1-41FD-A47E-8423AE76F2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1877</TotalTime>
  <Words>112</Words>
  <Application>Microsoft Office PowerPoint</Application>
  <PresentationFormat>On-screen Show (16:9)</PresentationFormat>
  <Paragraphs>14</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Simple Light</vt:lpstr>
      <vt:lpstr>Parks &amp; Open 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&amp; Language Guide Workshop</dc:title>
  <dc:creator>Kimberly Hall</dc:creator>
  <cp:lastModifiedBy>Chris Ringewald</cp:lastModifiedBy>
  <cp:revision>65</cp:revision>
  <dcterms:modified xsi:type="dcterms:W3CDTF">2024-06-14T17:25:40Z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0x01010047856F579C56B8449BFEEF7CC89DBE9A</vt:lpwstr>
  </property>
  <property fmtid="{D5CDD505-2E9C-101B-9397-08002B2CF9AE}" pid="3" name="MediaServiceImageTags">
    <vt:lpwstr/>
  </property>
</Properties>
</file>